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307" r:id="rId3"/>
    <p:sldId id="305" r:id="rId4"/>
    <p:sldId id="306" r:id="rId5"/>
    <p:sldId id="311" r:id="rId6"/>
    <p:sldId id="313" r:id="rId7"/>
    <p:sldId id="280" r:id="rId8"/>
    <p:sldId id="315" r:id="rId9"/>
    <p:sldId id="319" r:id="rId10"/>
    <p:sldId id="321" r:id="rId11"/>
    <p:sldId id="320" r:id="rId12"/>
    <p:sldId id="314" r:id="rId13"/>
    <p:sldId id="317" r:id="rId14"/>
    <p:sldId id="268" r:id="rId15"/>
    <p:sldId id="258" r:id="rId16"/>
    <p:sldId id="293" r:id="rId17"/>
  </p:sldIdLst>
  <p:sldSz cx="9144000" cy="5143500" type="screen16x9"/>
  <p:notesSz cx="6858000" cy="9144000"/>
  <p:embeddedFontLst>
    <p:embeddedFont>
      <p:font typeface="ADLaM Display" panose="02010000000000000000" pitchFamily="2" charset="77"/>
      <p:regular r:id="rId19"/>
    </p:embeddedFont>
    <p:embeddedFont>
      <p:font typeface="Doppio One" panose="02010603030000020804" pitchFamily="2" charset="77"/>
      <p:regular r:id="rId20"/>
      <p:bold r:id="rId21"/>
      <p:italic r:id="rId22"/>
      <p:boldItalic r:id="rId23"/>
    </p:embeddedFont>
    <p:embeddedFont>
      <p:font typeface="Fira Sans Extra Condensed" panose="020F0502020204030204" pitchFamily="34" charset="0"/>
      <p:regular r:id="rId24"/>
      <p:bold r:id="rId25"/>
    </p:embeddedFont>
    <p:embeddedFont>
      <p:font typeface="Karla" pitchFamily="2" charset="77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 Light" panose="020F0302020204030204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139CAD-7CCA-44DD-BEDE-5C725F8C1013}">
  <a:tblStyle styleId="{9F139CAD-7CCA-44DD-BEDE-5C725F8C10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>
        <p:scale>
          <a:sx n="128" d="100"/>
          <a:sy n="128" d="100"/>
        </p:scale>
        <p:origin x="1400" y="856"/>
      </p:cViewPr>
      <p:guideLst>
        <p:guide orient="horz" pos="6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>
          <a:extLst>
            <a:ext uri="{FF2B5EF4-FFF2-40B4-BE49-F238E27FC236}">
              <a16:creationId xmlns:a16="http://schemas.microsoft.com/office/drawing/2014/main" id="{85458BE3-652B-B68F-D9A1-B2A2DDA37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f8cf4f0f69_0_20:notes">
            <a:extLst>
              <a:ext uri="{FF2B5EF4-FFF2-40B4-BE49-F238E27FC236}">
                <a16:creationId xmlns:a16="http://schemas.microsoft.com/office/drawing/2014/main" id="{5FDA13BF-5A92-B2F9-C08B-A75549D8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f8cf4f0f69_0_20:notes">
            <a:extLst>
              <a:ext uri="{FF2B5EF4-FFF2-40B4-BE49-F238E27FC236}">
                <a16:creationId xmlns:a16="http://schemas.microsoft.com/office/drawing/2014/main" id="{E8EAFA37-0334-D6AC-9D72-9F7B88A4B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4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>
          <a:extLst>
            <a:ext uri="{FF2B5EF4-FFF2-40B4-BE49-F238E27FC236}">
              <a16:creationId xmlns:a16="http://schemas.microsoft.com/office/drawing/2014/main" id="{2EB2C976-5784-D6C8-EFB5-E4ABB5A3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f8cf4f0f69_0_20:notes">
            <a:extLst>
              <a:ext uri="{FF2B5EF4-FFF2-40B4-BE49-F238E27FC236}">
                <a16:creationId xmlns:a16="http://schemas.microsoft.com/office/drawing/2014/main" id="{9D7AE1FC-B18E-6D49-3873-C364D646F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f8cf4f0f69_0_20:notes">
            <a:extLst>
              <a:ext uri="{FF2B5EF4-FFF2-40B4-BE49-F238E27FC236}">
                <a16:creationId xmlns:a16="http://schemas.microsoft.com/office/drawing/2014/main" id="{DAD6A028-207B-CBA9-EA70-6B19220AE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64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36d6064a9d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136d6064a9d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4575dbb4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4575dbb4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f88e3aecc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f88e3aecc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>
          <a:extLst>
            <a:ext uri="{FF2B5EF4-FFF2-40B4-BE49-F238E27FC236}">
              <a16:creationId xmlns:a16="http://schemas.microsoft.com/office/drawing/2014/main" id="{1BD4BD84-4922-8050-FC91-E3557E5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d6c00e730_0_122:notes">
            <a:extLst>
              <a:ext uri="{FF2B5EF4-FFF2-40B4-BE49-F238E27FC236}">
                <a16:creationId xmlns:a16="http://schemas.microsoft.com/office/drawing/2014/main" id="{887BC556-F9B6-CEFE-B896-93037F4E5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d6c00e730_0_122:notes">
            <a:extLst>
              <a:ext uri="{FF2B5EF4-FFF2-40B4-BE49-F238E27FC236}">
                <a16:creationId xmlns:a16="http://schemas.microsoft.com/office/drawing/2014/main" id="{B84ED68E-2E6B-77BE-893F-D26DEE60B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6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6d6064a9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6d6064a9d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852B3905-FC1B-45A4-4D0D-6F55AD76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d6c00e730_0_143:notes">
            <a:extLst>
              <a:ext uri="{FF2B5EF4-FFF2-40B4-BE49-F238E27FC236}">
                <a16:creationId xmlns:a16="http://schemas.microsoft.com/office/drawing/2014/main" id="{E3725E33-C570-D113-7224-460577CA9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d6c00e730_0_143:notes">
            <a:extLst>
              <a:ext uri="{FF2B5EF4-FFF2-40B4-BE49-F238E27FC236}">
                <a16:creationId xmlns:a16="http://schemas.microsoft.com/office/drawing/2014/main" id="{75958253-F0A0-33C0-A584-2FD1E964E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15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8cf4f0f6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8cf4f0f6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f8cf4f0f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f8cf4f0f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8250"/>
            <a:ext cx="4255200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266313"/>
            <a:ext cx="2701200" cy="7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2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586" name="Google Shape;586;p32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2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90" name="Google Shape;5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53545" y="118982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8280" y="3931146"/>
            <a:ext cx="1432758" cy="134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639172" y="1010909"/>
            <a:ext cx="844076" cy="6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02930" y="47247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3088" y="4517554"/>
            <a:ext cx="1017144" cy="98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98270" y="2133514"/>
            <a:ext cx="936463" cy="77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43930" y="18728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90205" y="4520907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0838" y="2384345"/>
            <a:ext cx="1082409" cy="202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495672" y="4751709"/>
            <a:ext cx="844076" cy="6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50401" y="1322989"/>
            <a:ext cx="1017125" cy="2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4675" y="4622399"/>
            <a:ext cx="936475" cy="103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2022" y="3865488"/>
            <a:ext cx="2346150" cy="240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92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1_Title and two columns 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5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410" name="Google Shape;410;p25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720075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5"/>
          <p:cNvSpPr txBox="1">
            <a:spLocks noGrp="1"/>
          </p:cNvSpPr>
          <p:nvPr>
            <p:ph type="subTitle" idx="1"/>
          </p:nvPr>
        </p:nvSpPr>
        <p:spPr>
          <a:xfrm>
            <a:off x="1690125" y="3937500"/>
            <a:ext cx="2175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subTitle" idx="2"/>
          </p:nvPr>
        </p:nvSpPr>
        <p:spPr>
          <a:xfrm>
            <a:off x="5278725" y="3937500"/>
            <a:ext cx="2175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subTitle" idx="3"/>
          </p:nvPr>
        </p:nvSpPr>
        <p:spPr>
          <a:xfrm>
            <a:off x="1690125" y="11843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subTitle" idx="4"/>
          </p:nvPr>
        </p:nvSpPr>
        <p:spPr>
          <a:xfrm>
            <a:off x="5278575" y="11843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pic>
        <p:nvPicPr>
          <p:cNvPr id="418" name="Google Shape;4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698" y="1731735"/>
            <a:ext cx="1390594" cy="7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802" y="2066260"/>
            <a:ext cx="1390594" cy="7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9" y="2881614"/>
            <a:ext cx="905650" cy="67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66" y="1583740"/>
            <a:ext cx="989859" cy="25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6700" y="2473175"/>
            <a:ext cx="1158743" cy="25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2437" y="4757529"/>
            <a:ext cx="918000" cy="76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0979" y="3905430"/>
            <a:ext cx="798619" cy="53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6369" y="3619677"/>
            <a:ext cx="2126830" cy="222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565" y="2426113"/>
            <a:ext cx="572206" cy="143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5863" y="4592866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0725" y="4222753"/>
            <a:ext cx="922117" cy="101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0025" y="4604089"/>
            <a:ext cx="498108" cy="10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89222" y="2775785"/>
            <a:ext cx="321094" cy="10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2373" y="4109850"/>
            <a:ext cx="999413" cy="96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078602" y="4757514"/>
            <a:ext cx="498105" cy="1086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12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6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240" name="Google Shape;240;p16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3253650" y="196097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title" idx="2" hasCustomPrompt="1"/>
          </p:nvPr>
        </p:nvSpPr>
        <p:spPr>
          <a:xfrm>
            <a:off x="1449750" y="1960975"/>
            <a:ext cx="1803900" cy="12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3253650" y="2789900"/>
            <a:ext cx="4440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6" name="Google Shape;24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77027" y="3964914"/>
            <a:ext cx="2108797" cy="1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828" y="3277382"/>
            <a:ext cx="935681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497" y="-7"/>
            <a:ext cx="843371" cy="6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813" y="3589349"/>
            <a:ext cx="1117225" cy="202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6249" y="1147275"/>
            <a:ext cx="1872834" cy="2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102" y="101685"/>
            <a:ext cx="1390594" cy="7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1752" y="4724760"/>
            <a:ext cx="1390594" cy="7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3641" y="-1552960"/>
            <a:ext cx="989859" cy="25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09062" y="736200"/>
            <a:ext cx="1158743" cy="25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00872" y="401085"/>
            <a:ext cx="321094" cy="10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51310" y="-61140"/>
            <a:ext cx="1390594" cy="7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309056" y="3865500"/>
            <a:ext cx="2337250" cy="240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00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2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348" name="Google Shape;348;p22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1" name="Google Shape;35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352667" y="2971045"/>
            <a:ext cx="1391757" cy="75167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54" name="Google Shape;3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351" y="2199595"/>
            <a:ext cx="1082409" cy="202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027" y="4229101"/>
            <a:ext cx="2108797" cy="1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864" y="700813"/>
            <a:ext cx="1431561" cy="13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438" y="4585797"/>
            <a:ext cx="993861" cy="8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15525" y="3403331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939" y="4642594"/>
            <a:ext cx="935673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89649" y="2464650"/>
            <a:ext cx="843375" cy="62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659655" y="4484082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760467" y="46548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938101" y="4642594"/>
            <a:ext cx="935673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88967" y="46548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89375" y="1382901"/>
            <a:ext cx="1082400" cy="1054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165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>
            <a:spLocks noGrp="1"/>
          </p:cNvSpPr>
          <p:nvPr>
            <p:ph type="body" idx="1"/>
          </p:nvPr>
        </p:nvSpPr>
        <p:spPr>
          <a:xfrm>
            <a:off x="713100" y="2071200"/>
            <a:ext cx="46401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8" name="Google Shape;368;p23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369" name="Google Shape;369;p23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2" name="Google Shape;3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6029" y="3380025"/>
            <a:ext cx="1745195" cy="18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125" y="4431875"/>
            <a:ext cx="917925" cy="6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1900"/>
            <a:ext cx="857337" cy="59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125" y="329145"/>
            <a:ext cx="820705" cy="61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85805" y="-87775"/>
            <a:ext cx="792120" cy="53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50" y="4070726"/>
            <a:ext cx="260065" cy="107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713100" y="892500"/>
            <a:ext cx="46401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>
            <a:spLocks noGrp="1"/>
          </p:cNvSpPr>
          <p:nvPr>
            <p:ph type="pic" idx="2"/>
          </p:nvPr>
        </p:nvSpPr>
        <p:spPr>
          <a:xfrm>
            <a:off x="5435600" y="1010400"/>
            <a:ext cx="2995200" cy="31227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0" name="Google Shape;38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1758" y="4700463"/>
            <a:ext cx="1248368" cy="67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0858" y="4604088"/>
            <a:ext cx="1248368" cy="67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4133" y="-324087"/>
            <a:ext cx="1248368" cy="674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60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022250" y="2236863"/>
            <a:ext cx="2818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1022250" y="2996788"/>
            <a:ext cx="2818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0" y="0"/>
            <a:ext cx="1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50" y="487535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-50" y="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-50" y="0"/>
            <a:ext cx="9144000" cy="1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7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459" name="Google Shape;459;p27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2" name="Google Shape;4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0908" y="3695747"/>
            <a:ext cx="3501102" cy="152038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 txBox="1">
            <a:spLocks noGrp="1"/>
          </p:cNvSpPr>
          <p:nvPr>
            <p:ph type="subTitle" idx="1"/>
          </p:nvPr>
        </p:nvSpPr>
        <p:spPr>
          <a:xfrm>
            <a:off x="3724800" y="1434125"/>
            <a:ext cx="3460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2"/>
          </p:nvPr>
        </p:nvSpPr>
        <p:spPr>
          <a:xfrm>
            <a:off x="3724800" y="2243434"/>
            <a:ext cx="3460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3"/>
          </p:nvPr>
        </p:nvSpPr>
        <p:spPr>
          <a:xfrm>
            <a:off x="3724800" y="3052743"/>
            <a:ext cx="3460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7"/>
          <p:cNvSpPr txBox="1">
            <a:spLocks noGrp="1"/>
          </p:cNvSpPr>
          <p:nvPr>
            <p:ph type="subTitle" idx="4"/>
          </p:nvPr>
        </p:nvSpPr>
        <p:spPr>
          <a:xfrm>
            <a:off x="3724800" y="3862052"/>
            <a:ext cx="3460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7"/>
          <p:cNvSpPr txBox="1">
            <a:spLocks noGrp="1"/>
          </p:cNvSpPr>
          <p:nvPr>
            <p:ph type="subTitle" idx="5"/>
          </p:nvPr>
        </p:nvSpPr>
        <p:spPr>
          <a:xfrm>
            <a:off x="1959000" y="1434150"/>
            <a:ext cx="1156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69" name="Google Shape;469;p27"/>
          <p:cNvSpPr txBox="1">
            <a:spLocks noGrp="1"/>
          </p:cNvSpPr>
          <p:nvPr>
            <p:ph type="subTitle" idx="6"/>
          </p:nvPr>
        </p:nvSpPr>
        <p:spPr>
          <a:xfrm>
            <a:off x="1959000" y="2243450"/>
            <a:ext cx="1156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70" name="Google Shape;470;p27"/>
          <p:cNvSpPr txBox="1">
            <a:spLocks noGrp="1"/>
          </p:cNvSpPr>
          <p:nvPr>
            <p:ph type="subTitle" idx="7"/>
          </p:nvPr>
        </p:nvSpPr>
        <p:spPr>
          <a:xfrm>
            <a:off x="1959000" y="3052750"/>
            <a:ext cx="1156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subTitle" idx="8"/>
          </p:nvPr>
        </p:nvSpPr>
        <p:spPr>
          <a:xfrm>
            <a:off x="1959000" y="3862050"/>
            <a:ext cx="11562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pic>
        <p:nvPicPr>
          <p:cNvPr id="472" name="Google Shape;4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829" y="3319425"/>
            <a:ext cx="1745195" cy="18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42" y="1345787"/>
            <a:ext cx="1068820" cy="103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4600" y="3820859"/>
            <a:ext cx="934900" cy="64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0" y="2146676"/>
            <a:ext cx="260065" cy="10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43" y="2763855"/>
            <a:ext cx="904311" cy="48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1351" y="4798667"/>
            <a:ext cx="863048" cy="64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3229" y="4694391"/>
            <a:ext cx="1033124" cy="85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3993" y="2146668"/>
            <a:ext cx="904311" cy="48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892" y="4694391"/>
            <a:ext cx="905509" cy="62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699" y="2623532"/>
            <a:ext cx="1097863" cy="106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5223" y="3319414"/>
            <a:ext cx="407056" cy="107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0758" y="2041121"/>
            <a:ext cx="420972" cy="91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94854" y="1027650"/>
            <a:ext cx="934895" cy="70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32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1_Title and six column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8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487" name="Google Shape;487;p28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28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1"/>
          </p:nvPr>
        </p:nvSpPr>
        <p:spPr>
          <a:xfrm>
            <a:off x="2048450" y="16046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2"/>
          </p:nvPr>
        </p:nvSpPr>
        <p:spPr>
          <a:xfrm>
            <a:off x="2048450" y="12860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 idx="3" hasCustomPrompt="1"/>
          </p:nvPr>
        </p:nvSpPr>
        <p:spPr>
          <a:xfrm>
            <a:off x="1079500" y="15286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4"/>
          </p:nvPr>
        </p:nvSpPr>
        <p:spPr>
          <a:xfrm>
            <a:off x="2048450" y="27417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28"/>
          <p:cNvSpPr txBox="1">
            <a:spLocks noGrp="1"/>
          </p:cNvSpPr>
          <p:nvPr>
            <p:ph type="subTitle" idx="5"/>
          </p:nvPr>
        </p:nvSpPr>
        <p:spPr>
          <a:xfrm>
            <a:off x="2048450" y="24231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title" idx="6" hasCustomPrompt="1"/>
          </p:nvPr>
        </p:nvSpPr>
        <p:spPr>
          <a:xfrm>
            <a:off x="1079500" y="26657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7"/>
          </p:nvPr>
        </p:nvSpPr>
        <p:spPr>
          <a:xfrm>
            <a:off x="2048450" y="38788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8"/>
          </p:nvPr>
        </p:nvSpPr>
        <p:spPr>
          <a:xfrm>
            <a:off x="2048450" y="35602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title" idx="9" hasCustomPrompt="1"/>
          </p:nvPr>
        </p:nvSpPr>
        <p:spPr>
          <a:xfrm>
            <a:off x="1079500" y="38028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8"/>
          <p:cNvSpPr txBox="1">
            <a:spLocks noGrp="1"/>
          </p:cNvSpPr>
          <p:nvPr>
            <p:ph type="subTitle" idx="13"/>
          </p:nvPr>
        </p:nvSpPr>
        <p:spPr>
          <a:xfrm>
            <a:off x="4968850" y="16046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subTitle" idx="14"/>
          </p:nvPr>
        </p:nvSpPr>
        <p:spPr>
          <a:xfrm>
            <a:off x="4968850" y="12860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502" name="Google Shape;502;p28"/>
          <p:cNvSpPr txBox="1">
            <a:spLocks noGrp="1"/>
          </p:cNvSpPr>
          <p:nvPr>
            <p:ph type="title" idx="15" hasCustomPrompt="1"/>
          </p:nvPr>
        </p:nvSpPr>
        <p:spPr>
          <a:xfrm>
            <a:off x="7241663" y="15286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16"/>
          </p:nvPr>
        </p:nvSpPr>
        <p:spPr>
          <a:xfrm>
            <a:off x="4968850" y="27417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17"/>
          </p:nvPr>
        </p:nvSpPr>
        <p:spPr>
          <a:xfrm>
            <a:off x="4968850" y="24231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title" idx="18" hasCustomPrompt="1"/>
          </p:nvPr>
        </p:nvSpPr>
        <p:spPr>
          <a:xfrm>
            <a:off x="7241663" y="26657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19"/>
          </p:nvPr>
        </p:nvSpPr>
        <p:spPr>
          <a:xfrm>
            <a:off x="4968850" y="387885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subTitle" idx="20"/>
          </p:nvPr>
        </p:nvSpPr>
        <p:spPr>
          <a:xfrm>
            <a:off x="4968850" y="356025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508" name="Google Shape;508;p28"/>
          <p:cNvSpPr txBox="1">
            <a:spLocks noGrp="1"/>
          </p:cNvSpPr>
          <p:nvPr>
            <p:ph type="title" idx="21" hasCustomPrompt="1"/>
          </p:nvPr>
        </p:nvSpPr>
        <p:spPr>
          <a:xfrm>
            <a:off x="7241663" y="3802800"/>
            <a:ext cx="8229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09" name="Google Shape;50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53545" y="118982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624" y="4317710"/>
            <a:ext cx="2110568" cy="183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98280" y="3931146"/>
            <a:ext cx="1432758" cy="134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39172" y="1010909"/>
            <a:ext cx="844076" cy="6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02930" y="47247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3088" y="4517554"/>
            <a:ext cx="1017144" cy="98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98270" y="2133514"/>
            <a:ext cx="936463" cy="77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43930" y="18728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97755" y="4724782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00838" y="2384345"/>
            <a:ext cx="1082409" cy="202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95672" y="4751709"/>
            <a:ext cx="844076" cy="6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50401" y="1322989"/>
            <a:ext cx="1017125" cy="2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4675" y="4622399"/>
            <a:ext cx="936475" cy="1032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6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8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275" name="Google Shape;275;p18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8"/>
          <p:cNvSpPr txBox="1">
            <a:spLocks noGrp="1"/>
          </p:cNvSpPr>
          <p:nvPr>
            <p:ph type="title"/>
          </p:nvPr>
        </p:nvSpPr>
        <p:spPr>
          <a:xfrm>
            <a:off x="713100" y="1531875"/>
            <a:ext cx="42882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subTitle" idx="1"/>
          </p:nvPr>
        </p:nvSpPr>
        <p:spPr>
          <a:xfrm>
            <a:off x="713100" y="2684925"/>
            <a:ext cx="42882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8"/>
          <p:cNvSpPr>
            <a:spLocks noGrp="1"/>
          </p:cNvSpPr>
          <p:nvPr>
            <p:ph type="pic" idx="2"/>
          </p:nvPr>
        </p:nvSpPr>
        <p:spPr>
          <a:xfrm>
            <a:off x="5157900" y="935200"/>
            <a:ext cx="3273000" cy="327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81" name="Google Shape;2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352667" y="2971045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04604" y="158411"/>
            <a:ext cx="2123958" cy="19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027" y="4229101"/>
            <a:ext cx="2108797" cy="1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438" y="4585797"/>
            <a:ext cx="993861" cy="8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76486" y="4471794"/>
            <a:ext cx="935673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659655" y="4484082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760467" y="46548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38101" y="4642594"/>
            <a:ext cx="935673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88967" y="4426070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521925" y="-12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8466" y="-1080600"/>
            <a:ext cx="2297914" cy="240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3399" y="2845127"/>
            <a:ext cx="886411" cy="73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4369" y="222566"/>
            <a:ext cx="917545" cy="63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3168" y="-84057"/>
            <a:ext cx="917559" cy="101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633" y="4464513"/>
            <a:ext cx="1248368" cy="674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22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4"/>
          <p:cNvGrpSpPr/>
          <p:nvPr/>
        </p:nvGrpSpPr>
        <p:grpSpPr>
          <a:xfrm>
            <a:off x="-93777" y="-653940"/>
            <a:ext cx="9331572" cy="6451375"/>
            <a:chOff x="5223200" y="988200"/>
            <a:chExt cx="2102700" cy="1453700"/>
          </a:xfrm>
        </p:grpSpPr>
        <p:sp>
          <p:nvSpPr>
            <p:cNvPr id="385" name="Google Shape;385;p24"/>
            <p:cNvSpPr/>
            <p:nvPr/>
          </p:nvSpPr>
          <p:spPr>
            <a:xfrm>
              <a:off x="5223200" y="988200"/>
              <a:ext cx="76750" cy="44175"/>
            </a:xfrm>
            <a:custGeom>
              <a:avLst/>
              <a:gdLst/>
              <a:ahLst/>
              <a:cxnLst/>
              <a:rect l="l" t="t" r="r" b="b"/>
              <a:pathLst>
                <a:path w="3070" h="1767" extrusionOk="0">
                  <a:moveTo>
                    <a:pt x="2748" y="0"/>
                  </a:moveTo>
                  <a:lnTo>
                    <a:pt x="0" y="1588"/>
                  </a:lnTo>
                  <a:lnTo>
                    <a:pt x="0" y="176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7236225" y="2390350"/>
              <a:ext cx="89675" cy="51550"/>
            </a:xfrm>
            <a:custGeom>
              <a:avLst/>
              <a:gdLst/>
              <a:ahLst/>
              <a:cxnLst/>
              <a:rect l="l" t="t" r="r" b="b"/>
              <a:pathLst>
                <a:path w="3587" h="2062" extrusionOk="0">
                  <a:moveTo>
                    <a:pt x="3587" y="0"/>
                  </a:moveTo>
                  <a:lnTo>
                    <a:pt x="1" y="2061"/>
                  </a:lnTo>
                  <a:lnTo>
                    <a:pt x="331" y="2061"/>
                  </a:lnTo>
                  <a:lnTo>
                    <a:pt x="3587" y="188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223200" y="988200"/>
              <a:ext cx="2102700" cy="1453700"/>
            </a:xfrm>
            <a:custGeom>
              <a:avLst/>
              <a:gdLst/>
              <a:ahLst/>
              <a:cxnLst/>
              <a:rect l="l" t="t" r="r" b="b"/>
              <a:pathLst>
                <a:path w="84108" h="58148" extrusionOk="0">
                  <a:moveTo>
                    <a:pt x="8680" y="1909"/>
                  </a:moveTo>
                  <a:lnTo>
                    <a:pt x="12989" y="4389"/>
                  </a:lnTo>
                  <a:lnTo>
                    <a:pt x="8716" y="6860"/>
                  </a:lnTo>
                  <a:lnTo>
                    <a:pt x="4407" y="4380"/>
                  </a:lnTo>
                  <a:lnTo>
                    <a:pt x="8680" y="1909"/>
                  </a:lnTo>
                  <a:close/>
                  <a:moveTo>
                    <a:pt x="17584" y="1927"/>
                  </a:moveTo>
                  <a:lnTo>
                    <a:pt x="21884" y="4407"/>
                  </a:lnTo>
                  <a:lnTo>
                    <a:pt x="17610" y="6878"/>
                  </a:lnTo>
                  <a:lnTo>
                    <a:pt x="13310" y="4389"/>
                  </a:lnTo>
                  <a:lnTo>
                    <a:pt x="17584" y="1927"/>
                  </a:lnTo>
                  <a:close/>
                  <a:moveTo>
                    <a:pt x="26478" y="1945"/>
                  </a:moveTo>
                  <a:lnTo>
                    <a:pt x="30778" y="4425"/>
                  </a:lnTo>
                  <a:lnTo>
                    <a:pt x="26505" y="6896"/>
                  </a:lnTo>
                  <a:lnTo>
                    <a:pt x="22205" y="4407"/>
                  </a:lnTo>
                  <a:lnTo>
                    <a:pt x="26478" y="1945"/>
                  </a:lnTo>
                  <a:close/>
                  <a:moveTo>
                    <a:pt x="35372" y="1954"/>
                  </a:moveTo>
                  <a:lnTo>
                    <a:pt x="39681" y="4443"/>
                  </a:lnTo>
                  <a:lnTo>
                    <a:pt x="35408" y="6905"/>
                  </a:lnTo>
                  <a:lnTo>
                    <a:pt x="31099" y="4425"/>
                  </a:lnTo>
                  <a:lnTo>
                    <a:pt x="35372" y="1954"/>
                  </a:lnTo>
                  <a:close/>
                  <a:moveTo>
                    <a:pt x="44275" y="1972"/>
                  </a:moveTo>
                  <a:lnTo>
                    <a:pt x="48575" y="4461"/>
                  </a:lnTo>
                  <a:lnTo>
                    <a:pt x="44302" y="6923"/>
                  </a:lnTo>
                  <a:lnTo>
                    <a:pt x="40002" y="4443"/>
                  </a:lnTo>
                  <a:lnTo>
                    <a:pt x="44275" y="1972"/>
                  </a:lnTo>
                  <a:close/>
                  <a:moveTo>
                    <a:pt x="53170" y="1990"/>
                  </a:moveTo>
                  <a:lnTo>
                    <a:pt x="57470" y="4470"/>
                  </a:lnTo>
                  <a:lnTo>
                    <a:pt x="53196" y="6941"/>
                  </a:lnTo>
                  <a:lnTo>
                    <a:pt x="48896" y="4461"/>
                  </a:lnTo>
                  <a:lnTo>
                    <a:pt x="53170" y="1990"/>
                  </a:lnTo>
                  <a:close/>
                  <a:moveTo>
                    <a:pt x="62064" y="2007"/>
                  </a:moveTo>
                  <a:lnTo>
                    <a:pt x="66373" y="4487"/>
                  </a:lnTo>
                  <a:lnTo>
                    <a:pt x="62100" y="6959"/>
                  </a:lnTo>
                  <a:lnTo>
                    <a:pt x="57791" y="4470"/>
                  </a:lnTo>
                  <a:lnTo>
                    <a:pt x="62064" y="2007"/>
                  </a:lnTo>
                  <a:close/>
                  <a:moveTo>
                    <a:pt x="70967" y="2025"/>
                  </a:moveTo>
                  <a:lnTo>
                    <a:pt x="75267" y="4505"/>
                  </a:lnTo>
                  <a:lnTo>
                    <a:pt x="70994" y="6976"/>
                  </a:lnTo>
                  <a:lnTo>
                    <a:pt x="66694" y="4487"/>
                  </a:lnTo>
                  <a:lnTo>
                    <a:pt x="70967" y="2025"/>
                  </a:lnTo>
                  <a:close/>
                  <a:moveTo>
                    <a:pt x="13150" y="4487"/>
                  </a:moveTo>
                  <a:lnTo>
                    <a:pt x="17450" y="6967"/>
                  </a:lnTo>
                  <a:lnTo>
                    <a:pt x="13177" y="9439"/>
                  </a:lnTo>
                  <a:lnTo>
                    <a:pt x="8877" y="6950"/>
                  </a:lnTo>
                  <a:lnTo>
                    <a:pt x="13150" y="4487"/>
                  </a:lnTo>
                  <a:close/>
                  <a:moveTo>
                    <a:pt x="22044" y="4505"/>
                  </a:moveTo>
                  <a:lnTo>
                    <a:pt x="26344" y="6985"/>
                  </a:lnTo>
                  <a:lnTo>
                    <a:pt x="22071" y="9456"/>
                  </a:lnTo>
                  <a:lnTo>
                    <a:pt x="17771" y="6967"/>
                  </a:lnTo>
                  <a:lnTo>
                    <a:pt x="22044" y="4505"/>
                  </a:lnTo>
                  <a:close/>
                  <a:moveTo>
                    <a:pt x="30938" y="4514"/>
                  </a:moveTo>
                  <a:lnTo>
                    <a:pt x="35247" y="7003"/>
                  </a:lnTo>
                  <a:lnTo>
                    <a:pt x="30974" y="9465"/>
                  </a:lnTo>
                  <a:lnTo>
                    <a:pt x="26665" y="6985"/>
                  </a:lnTo>
                  <a:lnTo>
                    <a:pt x="30938" y="4514"/>
                  </a:lnTo>
                  <a:close/>
                  <a:moveTo>
                    <a:pt x="39842" y="4532"/>
                  </a:moveTo>
                  <a:lnTo>
                    <a:pt x="44142" y="7021"/>
                  </a:lnTo>
                  <a:lnTo>
                    <a:pt x="39868" y="9483"/>
                  </a:lnTo>
                  <a:lnTo>
                    <a:pt x="35568" y="7003"/>
                  </a:lnTo>
                  <a:lnTo>
                    <a:pt x="39842" y="4532"/>
                  </a:lnTo>
                  <a:close/>
                  <a:moveTo>
                    <a:pt x="48736" y="4550"/>
                  </a:moveTo>
                  <a:lnTo>
                    <a:pt x="53036" y="7030"/>
                  </a:lnTo>
                  <a:lnTo>
                    <a:pt x="48763" y="9501"/>
                  </a:lnTo>
                  <a:lnTo>
                    <a:pt x="44463" y="7021"/>
                  </a:lnTo>
                  <a:lnTo>
                    <a:pt x="48736" y="4550"/>
                  </a:lnTo>
                  <a:close/>
                  <a:moveTo>
                    <a:pt x="57630" y="4568"/>
                  </a:moveTo>
                  <a:lnTo>
                    <a:pt x="61939" y="7048"/>
                  </a:lnTo>
                  <a:lnTo>
                    <a:pt x="57666" y="9519"/>
                  </a:lnTo>
                  <a:lnTo>
                    <a:pt x="53357" y="7030"/>
                  </a:lnTo>
                  <a:lnTo>
                    <a:pt x="57630" y="4568"/>
                  </a:lnTo>
                  <a:close/>
                  <a:moveTo>
                    <a:pt x="66533" y="4586"/>
                  </a:moveTo>
                  <a:lnTo>
                    <a:pt x="70833" y="7066"/>
                  </a:lnTo>
                  <a:lnTo>
                    <a:pt x="66560" y="9537"/>
                  </a:lnTo>
                  <a:lnTo>
                    <a:pt x="62260" y="7048"/>
                  </a:lnTo>
                  <a:lnTo>
                    <a:pt x="66533" y="4586"/>
                  </a:lnTo>
                  <a:close/>
                  <a:moveTo>
                    <a:pt x="75428" y="4594"/>
                  </a:moveTo>
                  <a:lnTo>
                    <a:pt x="79728" y="7083"/>
                  </a:lnTo>
                  <a:lnTo>
                    <a:pt x="75454" y="9546"/>
                  </a:lnTo>
                  <a:lnTo>
                    <a:pt x="71154" y="7066"/>
                  </a:lnTo>
                  <a:lnTo>
                    <a:pt x="75428" y="4594"/>
                  </a:lnTo>
                  <a:close/>
                  <a:moveTo>
                    <a:pt x="8716" y="7048"/>
                  </a:moveTo>
                  <a:lnTo>
                    <a:pt x="13016" y="9528"/>
                  </a:lnTo>
                  <a:lnTo>
                    <a:pt x="8743" y="11999"/>
                  </a:lnTo>
                  <a:lnTo>
                    <a:pt x="4443" y="9510"/>
                  </a:lnTo>
                  <a:lnTo>
                    <a:pt x="8716" y="7048"/>
                  </a:lnTo>
                  <a:close/>
                  <a:moveTo>
                    <a:pt x="17610" y="7066"/>
                  </a:moveTo>
                  <a:lnTo>
                    <a:pt x="21910" y="9546"/>
                  </a:lnTo>
                  <a:lnTo>
                    <a:pt x="17637" y="12017"/>
                  </a:lnTo>
                  <a:lnTo>
                    <a:pt x="13337" y="9528"/>
                  </a:lnTo>
                  <a:lnTo>
                    <a:pt x="17610" y="7066"/>
                  </a:lnTo>
                  <a:close/>
                  <a:moveTo>
                    <a:pt x="26505" y="7075"/>
                  </a:moveTo>
                  <a:lnTo>
                    <a:pt x="30805" y="9563"/>
                  </a:lnTo>
                  <a:lnTo>
                    <a:pt x="26531" y="12026"/>
                  </a:lnTo>
                  <a:lnTo>
                    <a:pt x="22231" y="9546"/>
                  </a:lnTo>
                  <a:lnTo>
                    <a:pt x="26505" y="7075"/>
                  </a:lnTo>
                  <a:close/>
                  <a:moveTo>
                    <a:pt x="35408" y="7092"/>
                  </a:moveTo>
                  <a:lnTo>
                    <a:pt x="39708" y="9581"/>
                  </a:lnTo>
                  <a:lnTo>
                    <a:pt x="35435" y="12044"/>
                  </a:lnTo>
                  <a:lnTo>
                    <a:pt x="31135" y="9563"/>
                  </a:lnTo>
                  <a:lnTo>
                    <a:pt x="35408" y="7092"/>
                  </a:lnTo>
                  <a:close/>
                  <a:moveTo>
                    <a:pt x="44302" y="7110"/>
                  </a:moveTo>
                  <a:lnTo>
                    <a:pt x="48602" y="9590"/>
                  </a:lnTo>
                  <a:lnTo>
                    <a:pt x="44329" y="12061"/>
                  </a:lnTo>
                  <a:lnTo>
                    <a:pt x="40029" y="9581"/>
                  </a:lnTo>
                  <a:lnTo>
                    <a:pt x="44302" y="7110"/>
                  </a:lnTo>
                  <a:close/>
                  <a:moveTo>
                    <a:pt x="53196" y="7128"/>
                  </a:moveTo>
                  <a:lnTo>
                    <a:pt x="57496" y="9608"/>
                  </a:lnTo>
                  <a:lnTo>
                    <a:pt x="53223" y="12079"/>
                  </a:lnTo>
                  <a:lnTo>
                    <a:pt x="48923" y="9590"/>
                  </a:lnTo>
                  <a:lnTo>
                    <a:pt x="53196" y="7128"/>
                  </a:lnTo>
                  <a:close/>
                  <a:moveTo>
                    <a:pt x="62100" y="7146"/>
                  </a:moveTo>
                  <a:lnTo>
                    <a:pt x="66400" y="9626"/>
                  </a:lnTo>
                  <a:lnTo>
                    <a:pt x="62126" y="12097"/>
                  </a:lnTo>
                  <a:lnTo>
                    <a:pt x="57826" y="9608"/>
                  </a:lnTo>
                  <a:lnTo>
                    <a:pt x="62100" y="7146"/>
                  </a:lnTo>
                  <a:close/>
                  <a:moveTo>
                    <a:pt x="70994" y="7164"/>
                  </a:moveTo>
                  <a:lnTo>
                    <a:pt x="75294" y="9644"/>
                  </a:lnTo>
                  <a:lnTo>
                    <a:pt x="71021" y="12106"/>
                  </a:lnTo>
                  <a:lnTo>
                    <a:pt x="66721" y="9626"/>
                  </a:lnTo>
                  <a:lnTo>
                    <a:pt x="70994" y="7164"/>
                  </a:lnTo>
                  <a:close/>
                  <a:moveTo>
                    <a:pt x="13177" y="9626"/>
                  </a:moveTo>
                  <a:lnTo>
                    <a:pt x="17477" y="12106"/>
                  </a:lnTo>
                  <a:lnTo>
                    <a:pt x="13203" y="14577"/>
                  </a:lnTo>
                  <a:lnTo>
                    <a:pt x="8903" y="12088"/>
                  </a:lnTo>
                  <a:lnTo>
                    <a:pt x="13177" y="9626"/>
                  </a:lnTo>
                  <a:close/>
                  <a:moveTo>
                    <a:pt x="22071" y="9635"/>
                  </a:moveTo>
                  <a:lnTo>
                    <a:pt x="26371" y="12124"/>
                  </a:lnTo>
                  <a:lnTo>
                    <a:pt x="22098" y="14586"/>
                  </a:lnTo>
                  <a:lnTo>
                    <a:pt x="17798" y="12106"/>
                  </a:lnTo>
                  <a:lnTo>
                    <a:pt x="22071" y="9635"/>
                  </a:lnTo>
                  <a:close/>
                  <a:moveTo>
                    <a:pt x="30974" y="9653"/>
                  </a:moveTo>
                  <a:lnTo>
                    <a:pt x="35274" y="12142"/>
                  </a:lnTo>
                  <a:lnTo>
                    <a:pt x="31001" y="14604"/>
                  </a:lnTo>
                  <a:lnTo>
                    <a:pt x="26692" y="12124"/>
                  </a:lnTo>
                  <a:lnTo>
                    <a:pt x="30974" y="9653"/>
                  </a:lnTo>
                  <a:close/>
                  <a:moveTo>
                    <a:pt x="39868" y="9671"/>
                  </a:moveTo>
                  <a:lnTo>
                    <a:pt x="44168" y="12151"/>
                  </a:lnTo>
                  <a:lnTo>
                    <a:pt x="39895" y="14622"/>
                  </a:lnTo>
                  <a:lnTo>
                    <a:pt x="35595" y="12142"/>
                  </a:lnTo>
                  <a:lnTo>
                    <a:pt x="39868" y="9671"/>
                  </a:lnTo>
                  <a:close/>
                  <a:moveTo>
                    <a:pt x="48763" y="9688"/>
                  </a:moveTo>
                  <a:lnTo>
                    <a:pt x="53063" y="12168"/>
                  </a:lnTo>
                  <a:lnTo>
                    <a:pt x="48789" y="14640"/>
                  </a:lnTo>
                  <a:lnTo>
                    <a:pt x="44489" y="12151"/>
                  </a:lnTo>
                  <a:lnTo>
                    <a:pt x="48763" y="9688"/>
                  </a:lnTo>
                  <a:close/>
                  <a:moveTo>
                    <a:pt x="57666" y="9706"/>
                  </a:moveTo>
                  <a:lnTo>
                    <a:pt x="61966" y="12186"/>
                  </a:lnTo>
                  <a:lnTo>
                    <a:pt x="57693" y="14657"/>
                  </a:lnTo>
                  <a:lnTo>
                    <a:pt x="53384" y="12168"/>
                  </a:lnTo>
                  <a:lnTo>
                    <a:pt x="57666" y="9706"/>
                  </a:lnTo>
                  <a:close/>
                  <a:moveTo>
                    <a:pt x="66560" y="9724"/>
                  </a:moveTo>
                  <a:lnTo>
                    <a:pt x="70860" y="12204"/>
                  </a:lnTo>
                  <a:lnTo>
                    <a:pt x="66587" y="14666"/>
                  </a:lnTo>
                  <a:lnTo>
                    <a:pt x="62287" y="12186"/>
                  </a:lnTo>
                  <a:lnTo>
                    <a:pt x="66560" y="9724"/>
                  </a:lnTo>
                  <a:close/>
                  <a:moveTo>
                    <a:pt x="75454" y="9733"/>
                  </a:moveTo>
                  <a:lnTo>
                    <a:pt x="79754" y="12222"/>
                  </a:lnTo>
                  <a:lnTo>
                    <a:pt x="75481" y="14684"/>
                  </a:lnTo>
                  <a:lnTo>
                    <a:pt x="71181" y="12204"/>
                  </a:lnTo>
                  <a:lnTo>
                    <a:pt x="75454" y="9733"/>
                  </a:lnTo>
                  <a:close/>
                  <a:moveTo>
                    <a:pt x="8743" y="12186"/>
                  </a:moveTo>
                  <a:lnTo>
                    <a:pt x="13043" y="14666"/>
                  </a:lnTo>
                  <a:lnTo>
                    <a:pt x="8770" y="17137"/>
                  </a:lnTo>
                  <a:lnTo>
                    <a:pt x="4470" y="14648"/>
                  </a:lnTo>
                  <a:lnTo>
                    <a:pt x="8743" y="12186"/>
                  </a:lnTo>
                  <a:close/>
                  <a:moveTo>
                    <a:pt x="17637" y="12204"/>
                  </a:moveTo>
                  <a:lnTo>
                    <a:pt x="21937" y="14684"/>
                  </a:lnTo>
                  <a:lnTo>
                    <a:pt x="17664" y="17146"/>
                  </a:lnTo>
                  <a:lnTo>
                    <a:pt x="13364" y="14666"/>
                  </a:lnTo>
                  <a:lnTo>
                    <a:pt x="17637" y="12204"/>
                  </a:lnTo>
                  <a:close/>
                  <a:moveTo>
                    <a:pt x="26531" y="12213"/>
                  </a:moveTo>
                  <a:lnTo>
                    <a:pt x="30840" y="14702"/>
                  </a:lnTo>
                  <a:lnTo>
                    <a:pt x="26567" y="17164"/>
                  </a:lnTo>
                  <a:lnTo>
                    <a:pt x="22258" y="14684"/>
                  </a:lnTo>
                  <a:lnTo>
                    <a:pt x="26531" y="12213"/>
                  </a:lnTo>
                  <a:close/>
                  <a:moveTo>
                    <a:pt x="35435" y="12231"/>
                  </a:moveTo>
                  <a:lnTo>
                    <a:pt x="39735" y="14711"/>
                  </a:lnTo>
                  <a:lnTo>
                    <a:pt x="35461" y="17182"/>
                  </a:lnTo>
                  <a:lnTo>
                    <a:pt x="31161" y="14702"/>
                  </a:lnTo>
                  <a:lnTo>
                    <a:pt x="35435" y="12231"/>
                  </a:lnTo>
                  <a:close/>
                  <a:moveTo>
                    <a:pt x="44329" y="12249"/>
                  </a:moveTo>
                  <a:lnTo>
                    <a:pt x="48629" y="14729"/>
                  </a:lnTo>
                  <a:lnTo>
                    <a:pt x="44356" y="17200"/>
                  </a:lnTo>
                  <a:lnTo>
                    <a:pt x="40056" y="14711"/>
                  </a:lnTo>
                  <a:lnTo>
                    <a:pt x="44329" y="12249"/>
                  </a:lnTo>
                  <a:close/>
                  <a:moveTo>
                    <a:pt x="53223" y="12267"/>
                  </a:moveTo>
                  <a:lnTo>
                    <a:pt x="57532" y="14747"/>
                  </a:lnTo>
                  <a:lnTo>
                    <a:pt x="53259" y="17218"/>
                  </a:lnTo>
                  <a:lnTo>
                    <a:pt x="48950" y="14729"/>
                  </a:lnTo>
                  <a:lnTo>
                    <a:pt x="53223" y="12267"/>
                  </a:lnTo>
                  <a:close/>
                  <a:moveTo>
                    <a:pt x="62126" y="12284"/>
                  </a:moveTo>
                  <a:lnTo>
                    <a:pt x="66426" y="14764"/>
                  </a:lnTo>
                  <a:lnTo>
                    <a:pt x="62153" y="17227"/>
                  </a:lnTo>
                  <a:lnTo>
                    <a:pt x="57853" y="14747"/>
                  </a:lnTo>
                  <a:lnTo>
                    <a:pt x="62126" y="12284"/>
                  </a:lnTo>
                  <a:close/>
                  <a:moveTo>
                    <a:pt x="71021" y="12293"/>
                  </a:moveTo>
                  <a:lnTo>
                    <a:pt x="75321" y="14782"/>
                  </a:lnTo>
                  <a:lnTo>
                    <a:pt x="71047" y="17244"/>
                  </a:lnTo>
                  <a:lnTo>
                    <a:pt x="66747" y="14764"/>
                  </a:lnTo>
                  <a:lnTo>
                    <a:pt x="71021" y="12293"/>
                  </a:lnTo>
                  <a:close/>
                  <a:moveTo>
                    <a:pt x="4309" y="14747"/>
                  </a:moveTo>
                  <a:lnTo>
                    <a:pt x="8609" y="17227"/>
                  </a:lnTo>
                  <a:lnTo>
                    <a:pt x="4336" y="19698"/>
                  </a:lnTo>
                  <a:lnTo>
                    <a:pt x="36" y="17209"/>
                  </a:lnTo>
                  <a:lnTo>
                    <a:pt x="4309" y="14747"/>
                  </a:lnTo>
                  <a:close/>
                  <a:moveTo>
                    <a:pt x="13203" y="14764"/>
                  </a:moveTo>
                  <a:lnTo>
                    <a:pt x="17503" y="17244"/>
                  </a:lnTo>
                  <a:lnTo>
                    <a:pt x="13230" y="19707"/>
                  </a:lnTo>
                  <a:lnTo>
                    <a:pt x="8930" y="17227"/>
                  </a:lnTo>
                  <a:lnTo>
                    <a:pt x="13203" y="14764"/>
                  </a:lnTo>
                  <a:close/>
                  <a:moveTo>
                    <a:pt x="22098" y="14773"/>
                  </a:moveTo>
                  <a:lnTo>
                    <a:pt x="26398" y="17262"/>
                  </a:lnTo>
                  <a:lnTo>
                    <a:pt x="22124" y="19724"/>
                  </a:lnTo>
                  <a:lnTo>
                    <a:pt x="17824" y="17244"/>
                  </a:lnTo>
                  <a:lnTo>
                    <a:pt x="22098" y="14773"/>
                  </a:lnTo>
                  <a:close/>
                  <a:moveTo>
                    <a:pt x="31001" y="14791"/>
                  </a:moveTo>
                  <a:lnTo>
                    <a:pt x="35301" y="17271"/>
                  </a:lnTo>
                  <a:lnTo>
                    <a:pt x="31028" y="19742"/>
                  </a:lnTo>
                  <a:lnTo>
                    <a:pt x="26728" y="17262"/>
                  </a:lnTo>
                  <a:lnTo>
                    <a:pt x="31001" y="14791"/>
                  </a:lnTo>
                  <a:close/>
                  <a:moveTo>
                    <a:pt x="39895" y="14809"/>
                  </a:moveTo>
                  <a:lnTo>
                    <a:pt x="44195" y="17289"/>
                  </a:lnTo>
                  <a:lnTo>
                    <a:pt x="39922" y="19760"/>
                  </a:lnTo>
                  <a:lnTo>
                    <a:pt x="35622" y="17271"/>
                  </a:lnTo>
                  <a:lnTo>
                    <a:pt x="39895" y="14809"/>
                  </a:lnTo>
                  <a:close/>
                  <a:moveTo>
                    <a:pt x="48789" y="14827"/>
                  </a:moveTo>
                  <a:lnTo>
                    <a:pt x="53089" y="17307"/>
                  </a:lnTo>
                  <a:lnTo>
                    <a:pt x="48816" y="19778"/>
                  </a:lnTo>
                  <a:lnTo>
                    <a:pt x="44516" y="17289"/>
                  </a:lnTo>
                  <a:lnTo>
                    <a:pt x="48789" y="14827"/>
                  </a:lnTo>
                  <a:close/>
                  <a:moveTo>
                    <a:pt x="57693" y="14845"/>
                  </a:moveTo>
                  <a:lnTo>
                    <a:pt x="61993" y="17325"/>
                  </a:lnTo>
                  <a:lnTo>
                    <a:pt x="57719" y="19787"/>
                  </a:lnTo>
                  <a:lnTo>
                    <a:pt x="53419" y="17307"/>
                  </a:lnTo>
                  <a:lnTo>
                    <a:pt x="57693" y="14845"/>
                  </a:lnTo>
                  <a:close/>
                  <a:moveTo>
                    <a:pt x="66587" y="14854"/>
                  </a:moveTo>
                  <a:lnTo>
                    <a:pt x="70887" y="17343"/>
                  </a:lnTo>
                  <a:lnTo>
                    <a:pt x="66614" y="19805"/>
                  </a:lnTo>
                  <a:lnTo>
                    <a:pt x="62314" y="17325"/>
                  </a:lnTo>
                  <a:lnTo>
                    <a:pt x="66587" y="14854"/>
                  </a:lnTo>
                  <a:close/>
                  <a:moveTo>
                    <a:pt x="75481" y="14871"/>
                  </a:moveTo>
                  <a:lnTo>
                    <a:pt x="79781" y="17360"/>
                  </a:lnTo>
                  <a:lnTo>
                    <a:pt x="75508" y="19823"/>
                  </a:lnTo>
                  <a:lnTo>
                    <a:pt x="71208" y="17343"/>
                  </a:lnTo>
                  <a:lnTo>
                    <a:pt x="75481" y="14871"/>
                  </a:lnTo>
                  <a:close/>
                  <a:moveTo>
                    <a:pt x="8770" y="17325"/>
                  </a:moveTo>
                  <a:lnTo>
                    <a:pt x="13070" y="19805"/>
                  </a:lnTo>
                  <a:lnTo>
                    <a:pt x="8796" y="22267"/>
                  </a:lnTo>
                  <a:lnTo>
                    <a:pt x="4496" y="19787"/>
                  </a:lnTo>
                  <a:lnTo>
                    <a:pt x="8770" y="17325"/>
                  </a:lnTo>
                  <a:close/>
                  <a:moveTo>
                    <a:pt x="17664" y="17334"/>
                  </a:moveTo>
                  <a:lnTo>
                    <a:pt x="21964" y="19823"/>
                  </a:lnTo>
                  <a:lnTo>
                    <a:pt x="17691" y="22285"/>
                  </a:lnTo>
                  <a:lnTo>
                    <a:pt x="13391" y="19805"/>
                  </a:lnTo>
                  <a:lnTo>
                    <a:pt x="17664" y="17334"/>
                  </a:lnTo>
                  <a:close/>
                  <a:moveTo>
                    <a:pt x="26567" y="17352"/>
                  </a:moveTo>
                  <a:lnTo>
                    <a:pt x="30867" y="19832"/>
                  </a:lnTo>
                  <a:lnTo>
                    <a:pt x="26594" y="22303"/>
                  </a:lnTo>
                  <a:lnTo>
                    <a:pt x="22285" y="19823"/>
                  </a:lnTo>
                  <a:lnTo>
                    <a:pt x="26567" y="17352"/>
                  </a:lnTo>
                  <a:close/>
                  <a:moveTo>
                    <a:pt x="35461" y="17369"/>
                  </a:moveTo>
                  <a:lnTo>
                    <a:pt x="39761" y="19849"/>
                  </a:lnTo>
                  <a:lnTo>
                    <a:pt x="35488" y="22321"/>
                  </a:lnTo>
                  <a:lnTo>
                    <a:pt x="31188" y="19832"/>
                  </a:lnTo>
                  <a:lnTo>
                    <a:pt x="35461" y="17369"/>
                  </a:lnTo>
                  <a:close/>
                  <a:moveTo>
                    <a:pt x="44356" y="17387"/>
                  </a:moveTo>
                  <a:lnTo>
                    <a:pt x="48656" y="19867"/>
                  </a:lnTo>
                  <a:lnTo>
                    <a:pt x="44382" y="22338"/>
                  </a:lnTo>
                  <a:lnTo>
                    <a:pt x="40082" y="19849"/>
                  </a:lnTo>
                  <a:lnTo>
                    <a:pt x="44356" y="17387"/>
                  </a:lnTo>
                  <a:close/>
                  <a:moveTo>
                    <a:pt x="53259" y="17405"/>
                  </a:moveTo>
                  <a:lnTo>
                    <a:pt x="57559" y="19885"/>
                  </a:lnTo>
                  <a:lnTo>
                    <a:pt x="53286" y="22347"/>
                  </a:lnTo>
                  <a:lnTo>
                    <a:pt x="48977" y="19867"/>
                  </a:lnTo>
                  <a:lnTo>
                    <a:pt x="53259" y="17405"/>
                  </a:lnTo>
                  <a:close/>
                  <a:moveTo>
                    <a:pt x="62153" y="17414"/>
                  </a:moveTo>
                  <a:lnTo>
                    <a:pt x="66453" y="19903"/>
                  </a:lnTo>
                  <a:lnTo>
                    <a:pt x="62180" y="22365"/>
                  </a:lnTo>
                  <a:lnTo>
                    <a:pt x="57880" y="19885"/>
                  </a:lnTo>
                  <a:lnTo>
                    <a:pt x="62153" y="17414"/>
                  </a:lnTo>
                  <a:close/>
                  <a:moveTo>
                    <a:pt x="71047" y="17432"/>
                  </a:moveTo>
                  <a:lnTo>
                    <a:pt x="75347" y="19921"/>
                  </a:lnTo>
                  <a:lnTo>
                    <a:pt x="71074" y="22383"/>
                  </a:lnTo>
                  <a:lnTo>
                    <a:pt x="66774" y="19903"/>
                  </a:lnTo>
                  <a:lnTo>
                    <a:pt x="71047" y="17432"/>
                  </a:lnTo>
                  <a:close/>
                  <a:moveTo>
                    <a:pt x="4336" y="19885"/>
                  </a:moveTo>
                  <a:lnTo>
                    <a:pt x="8636" y="22365"/>
                  </a:lnTo>
                  <a:lnTo>
                    <a:pt x="4363" y="24827"/>
                  </a:lnTo>
                  <a:lnTo>
                    <a:pt x="63" y="22347"/>
                  </a:lnTo>
                  <a:lnTo>
                    <a:pt x="4336" y="19885"/>
                  </a:lnTo>
                  <a:close/>
                  <a:moveTo>
                    <a:pt x="13230" y="19894"/>
                  </a:moveTo>
                  <a:lnTo>
                    <a:pt x="17530" y="22383"/>
                  </a:lnTo>
                  <a:lnTo>
                    <a:pt x="13257" y="24845"/>
                  </a:lnTo>
                  <a:lnTo>
                    <a:pt x="8957" y="22365"/>
                  </a:lnTo>
                  <a:lnTo>
                    <a:pt x="13230" y="19894"/>
                  </a:lnTo>
                  <a:close/>
                  <a:moveTo>
                    <a:pt x="22124" y="19912"/>
                  </a:moveTo>
                  <a:lnTo>
                    <a:pt x="26433" y="22401"/>
                  </a:lnTo>
                  <a:lnTo>
                    <a:pt x="22160" y="24863"/>
                  </a:lnTo>
                  <a:lnTo>
                    <a:pt x="17851" y="22383"/>
                  </a:lnTo>
                  <a:lnTo>
                    <a:pt x="22124" y="19912"/>
                  </a:lnTo>
                  <a:close/>
                  <a:moveTo>
                    <a:pt x="31028" y="19930"/>
                  </a:moveTo>
                  <a:lnTo>
                    <a:pt x="35328" y="22410"/>
                  </a:lnTo>
                  <a:lnTo>
                    <a:pt x="31054" y="24881"/>
                  </a:lnTo>
                  <a:lnTo>
                    <a:pt x="26754" y="22401"/>
                  </a:lnTo>
                  <a:lnTo>
                    <a:pt x="31028" y="19930"/>
                  </a:lnTo>
                  <a:close/>
                  <a:moveTo>
                    <a:pt x="39922" y="19948"/>
                  </a:moveTo>
                  <a:lnTo>
                    <a:pt x="44222" y="22428"/>
                  </a:lnTo>
                  <a:lnTo>
                    <a:pt x="39949" y="24899"/>
                  </a:lnTo>
                  <a:lnTo>
                    <a:pt x="35649" y="22410"/>
                  </a:lnTo>
                  <a:lnTo>
                    <a:pt x="39922" y="19948"/>
                  </a:lnTo>
                  <a:close/>
                  <a:moveTo>
                    <a:pt x="48816" y="19965"/>
                  </a:moveTo>
                  <a:lnTo>
                    <a:pt x="53125" y="22445"/>
                  </a:lnTo>
                  <a:lnTo>
                    <a:pt x="48852" y="24908"/>
                  </a:lnTo>
                  <a:lnTo>
                    <a:pt x="44543" y="22428"/>
                  </a:lnTo>
                  <a:lnTo>
                    <a:pt x="48816" y="19965"/>
                  </a:lnTo>
                  <a:close/>
                  <a:moveTo>
                    <a:pt x="57719" y="19974"/>
                  </a:moveTo>
                  <a:lnTo>
                    <a:pt x="62019" y="22463"/>
                  </a:lnTo>
                  <a:lnTo>
                    <a:pt x="57746" y="24925"/>
                  </a:lnTo>
                  <a:lnTo>
                    <a:pt x="53446" y="22445"/>
                  </a:lnTo>
                  <a:lnTo>
                    <a:pt x="57719" y="19974"/>
                  </a:lnTo>
                  <a:close/>
                  <a:moveTo>
                    <a:pt x="66614" y="19992"/>
                  </a:moveTo>
                  <a:lnTo>
                    <a:pt x="70914" y="22481"/>
                  </a:lnTo>
                  <a:lnTo>
                    <a:pt x="66640" y="24943"/>
                  </a:lnTo>
                  <a:lnTo>
                    <a:pt x="62340" y="22463"/>
                  </a:lnTo>
                  <a:lnTo>
                    <a:pt x="66614" y="19992"/>
                  </a:lnTo>
                  <a:close/>
                  <a:moveTo>
                    <a:pt x="75508" y="20010"/>
                  </a:moveTo>
                  <a:lnTo>
                    <a:pt x="79817" y="22490"/>
                  </a:lnTo>
                  <a:lnTo>
                    <a:pt x="75544" y="24961"/>
                  </a:lnTo>
                  <a:lnTo>
                    <a:pt x="71235" y="22481"/>
                  </a:lnTo>
                  <a:lnTo>
                    <a:pt x="75508" y="20010"/>
                  </a:lnTo>
                  <a:close/>
                  <a:moveTo>
                    <a:pt x="8796" y="22454"/>
                  </a:moveTo>
                  <a:lnTo>
                    <a:pt x="13096" y="24943"/>
                  </a:lnTo>
                  <a:lnTo>
                    <a:pt x="8823" y="27405"/>
                  </a:lnTo>
                  <a:lnTo>
                    <a:pt x="4523" y="24925"/>
                  </a:lnTo>
                  <a:lnTo>
                    <a:pt x="8796" y="22454"/>
                  </a:lnTo>
                  <a:close/>
                  <a:moveTo>
                    <a:pt x="17691" y="22472"/>
                  </a:moveTo>
                  <a:lnTo>
                    <a:pt x="21991" y="24961"/>
                  </a:lnTo>
                  <a:lnTo>
                    <a:pt x="17717" y="27423"/>
                  </a:lnTo>
                  <a:lnTo>
                    <a:pt x="13417" y="24943"/>
                  </a:lnTo>
                  <a:lnTo>
                    <a:pt x="17691" y="22472"/>
                  </a:lnTo>
                  <a:close/>
                  <a:moveTo>
                    <a:pt x="26594" y="22490"/>
                  </a:moveTo>
                  <a:lnTo>
                    <a:pt x="30894" y="24970"/>
                  </a:lnTo>
                  <a:lnTo>
                    <a:pt x="26621" y="27441"/>
                  </a:lnTo>
                  <a:lnTo>
                    <a:pt x="22321" y="24961"/>
                  </a:lnTo>
                  <a:lnTo>
                    <a:pt x="26594" y="22490"/>
                  </a:lnTo>
                  <a:close/>
                  <a:moveTo>
                    <a:pt x="35488" y="22508"/>
                  </a:moveTo>
                  <a:lnTo>
                    <a:pt x="39788" y="24988"/>
                  </a:lnTo>
                  <a:lnTo>
                    <a:pt x="35515" y="27459"/>
                  </a:lnTo>
                  <a:lnTo>
                    <a:pt x="31215" y="24970"/>
                  </a:lnTo>
                  <a:lnTo>
                    <a:pt x="35488" y="22508"/>
                  </a:lnTo>
                  <a:close/>
                  <a:moveTo>
                    <a:pt x="44382" y="22526"/>
                  </a:moveTo>
                  <a:lnTo>
                    <a:pt x="48682" y="25006"/>
                  </a:lnTo>
                  <a:lnTo>
                    <a:pt x="44409" y="27468"/>
                  </a:lnTo>
                  <a:lnTo>
                    <a:pt x="40109" y="24988"/>
                  </a:lnTo>
                  <a:lnTo>
                    <a:pt x="44382" y="22526"/>
                  </a:lnTo>
                  <a:close/>
                  <a:moveTo>
                    <a:pt x="53286" y="22535"/>
                  </a:moveTo>
                  <a:lnTo>
                    <a:pt x="57586" y="25024"/>
                  </a:lnTo>
                  <a:lnTo>
                    <a:pt x="53312" y="27486"/>
                  </a:lnTo>
                  <a:lnTo>
                    <a:pt x="49012" y="25006"/>
                  </a:lnTo>
                  <a:lnTo>
                    <a:pt x="53286" y="22535"/>
                  </a:lnTo>
                  <a:close/>
                  <a:moveTo>
                    <a:pt x="62180" y="22552"/>
                  </a:moveTo>
                  <a:lnTo>
                    <a:pt x="66480" y="25041"/>
                  </a:lnTo>
                  <a:lnTo>
                    <a:pt x="62207" y="27504"/>
                  </a:lnTo>
                  <a:lnTo>
                    <a:pt x="57907" y="25024"/>
                  </a:lnTo>
                  <a:lnTo>
                    <a:pt x="62180" y="22552"/>
                  </a:lnTo>
                  <a:close/>
                  <a:moveTo>
                    <a:pt x="71074" y="22570"/>
                  </a:moveTo>
                  <a:lnTo>
                    <a:pt x="75374" y="25050"/>
                  </a:lnTo>
                  <a:lnTo>
                    <a:pt x="71101" y="27521"/>
                  </a:lnTo>
                  <a:lnTo>
                    <a:pt x="66801" y="25041"/>
                  </a:lnTo>
                  <a:lnTo>
                    <a:pt x="71074" y="22570"/>
                  </a:lnTo>
                  <a:close/>
                  <a:moveTo>
                    <a:pt x="4363" y="25015"/>
                  </a:moveTo>
                  <a:lnTo>
                    <a:pt x="8663" y="27504"/>
                  </a:lnTo>
                  <a:lnTo>
                    <a:pt x="4389" y="29966"/>
                  </a:lnTo>
                  <a:lnTo>
                    <a:pt x="89" y="27486"/>
                  </a:lnTo>
                  <a:lnTo>
                    <a:pt x="4363" y="25015"/>
                  </a:lnTo>
                  <a:close/>
                  <a:moveTo>
                    <a:pt x="13257" y="25032"/>
                  </a:moveTo>
                  <a:lnTo>
                    <a:pt x="17557" y="27521"/>
                  </a:lnTo>
                  <a:lnTo>
                    <a:pt x="13284" y="29984"/>
                  </a:lnTo>
                  <a:lnTo>
                    <a:pt x="8984" y="27504"/>
                  </a:lnTo>
                  <a:lnTo>
                    <a:pt x="13257" y="25032"/>
                  </a:lnTo>
                  <a:close/>
                  <a:moveTo>
                    <a:pt x="22160" y="25050"/>
                  </a:moveTo>
                  <a:lnTo>
                    <a:pt x="26460" y="27530"/>
                  </a:lnTo>
                  <a:lnTo>
                    <a:pt x="22187" y="30001"/>
                  </a:lnTo>
                  <a:lnTo>
                    <a:pt x="17878" y="27521"/>
                  </a:lnTo>
                  <a:lnTo>
                    <a:pt x="22160" y="25050"/>
                  </a:lnTo>
                  <a:close/>
                  <a:moveTo>
                    <a:pt x="31054" y="25068"/>
                  </a:moveTo>
                  <a:lnTo>
                    <a:pt x="35354" y="27548"/>
                  </a:lnTo>
                  <a:lnTo>
                    <a:pt x="31081" y="30019"/>
                  </a:lnTo>
                  <a:lnTo>
                    <a:pt x="26781" y="27530"/>
                  </a:lnTo>
                  <a:lnTo>
                    <a:pt x="31054" y="25068"/>
                  </a:lnTo>
                  <a:close/>
                  <a:moveTo>
                    <a:pt x="39949" y="25086"/>
                  </a:moveTo>
                  <a:lnTo>
                    <a:pt x="44249" y="27566"/>
                  </a:lnTo>
                  <a:lnTo>
                    <a:pt x="39975" y="30028"/>
                  </a:lnTo>
                  <a:lnTo>
                    <a:pt x="35675" y="27548"/>
                  </a:lnTo>
                  <a:lnTo>
                    <a:pt x="39949" y="25086"/>
                  </a:lnTo>
                  <a:close/>
                  <a:moveTo>
                    <a:pt x="48852" y="25095"/>
                  </a:moveTo>
                  <a:lnTo>
                    <a:pt x="53152" y="27584"/>
                  </a:lnTo>
                  <a:lnTo>
                    <a:pt x="48879" y="30046"/>
                  </a:lnTo>
                  <a:lnTo>
                    <a:pt x="44570" y="27566"/>
                  </a:lnTo>
                  <a:lnTo>
                    <a:pt x="48852" y="25095"/>
                  </a:lnTo>
                  <a:close/>
                  <a:moveTo>
                    <a:pt x="57746" y="25113"/>
                  </a:moveTo>
                  <a:lnTo>
                    <a:pt x="62046" y="27602"/>
                  </a:lnTo>
                  <a:lnTo>
                    <a:pt x="57773" y="30064"/>
                  </a:lnTo>
                  <a:lnTo>
                    <a:pt x="53473" y="27584"/>
                  </a:lnTo>
                  <a:lnTo>
                    <a:pt x="57746" y="25113"/>
                  </a:lnTo>
                  <a:close/>
                  <a:moveTo>
                    <a:pt x="66640" y="25131"/>
                  </a:moveTo>
                  <a:lnTo>
                    <a:pt x="70940" y="27611"/>
                  </a:lnTo>
                  <a:lnTo>
                    <a:pt x="66667" y="30082"/>
                  </a:lnTo>
                  <a:lnTo>
                    <a:pt x="62367" y="27602"/>
                  </a:lnTo>
                  <a:lnTo>
                    <a:pt x="66640" y="25131"/>
                  </a:lnTo>
                  <a:close/>
                  <a:moveTo>
                    <a:pt x="75544" y="25148"/>
                  </a:moveTo>
                  <a:lnTo>
                    <a:pt x="79844" y="27629"/>
                  </a:lnTo>
                  <a:lnTo>
                    <a:pt x="75570" y="30100"/>
                  </a:lnTo>
                  <a:lnTo>
                    <a:pt x="71262" y="27611"/>
                  </a:lnTo>
                  <a:lnTo>
                    <a:pt x="75544" y="25148"/>
                  </a:lnTo>
                  <a:close/>
                  <a:moveTo>
                    <a:pt x="8823" y="27593"/>
                  </a:moveTo>
                  <a:lnTo>
                    <a:pt x="13123" y="30082"/>
                  </a:lnTo>
                  <a:lnTo>
                    <a:pt x="8850" y="32544"/>
                  </a:lnTo>
                  <a:lnTo>
                    <a:pt x="4550" y="30064"/>
                  </a:lnTo>
                  <a:lnTo>
                    <a:pt x="8823" y="27593"/>
                  </a:lnTo>
                  <a:close/>
                  <a:moveTo>
                    <a:pt x="17717" y="27611"/>
                  </a:moveTo>
                  <a:lnTo>
                    <a:pt x="22026" y="30091"/>
                  </a:lnTo>
                  <a:lnTo>
                    <a:pt x="17753" y="32562"/>
                  </a:lnTo>
                  <a:lnTo>
                    <a:pt x="13444" y="30082"/>
                  </a:lnTo>
                  <a:lnTo>
                    <a:pt x="17717" y="27611"/>
                  </a:lnTo>
                  <a:close/>
                  <a:moveTo>
                    <a:pt x="26621" y="27629"/>
                  </a:moveTo>
                  <a:lnTo>
                    <a:pt x="30921" y="30109"/>
                  </a:lnTo>
                  <a:lnTo>
                    <a:pt x="26647" y="32580"/>
                  </a:lnTo>
                  <a:lnTo>
                    <a:pt x="22347" y="30091"/>
                  </a:lnTo>
                  <a:lnTo>
                    <a:pt x="26621" y="27629"/>
                  </a:lnTo>
                  <a:close/>
                  <a:moveTo>
                    <a:pt x="35515" y="27646"/>
                  </a:moveTo>
                  <a:lnTo>
                    <a:pt x="39815" y="30126"/>
                  </a:lnTo>
                  <a:lnTo>
                    <a:pt x="35542" y="32589"/>
                  </a:lnTo>
                  <a:lnTo>
                    <a:pt x="31242" y="30109"/>
                  </a:lnTo>
                  <a:lnTo>
                    <a:pt x="35515" y="27646"/>
                  </a:lnTo>
                  <a:close/>
                  <a:moveTo>
                    <a:pt x="44409" y="27655"/>
                  </a:moveTo>
                  <a:lnTo>
                    <a:pt x="48718" y="30144"/>
                  </a:lnTo>
                  <a:lnTo>
                    <a:pt x="44445" y="32606"/>
                  </a:lnTo>
                  <a:lnTo>
                    <a:pt x="40136" y="30126"/>
                  </a:lnTo>
                  <a:lnTo>
                    <a:pt x="44409" y="27655"/>
                  </a:lnTo>
                  <a:close/>
                  <a:moveTo>
                    <a:pt x="53312" y="27673"/>
                  </a:moveTo>
                  <a:lnTo>
                    <a:pt x="57612" y="30162"/>
                  </a:lnTo>
                  <a:lnTo>
                    <a:pt x="53339" y="32624"/>
                  </a:lnTo>
                  <a:lnTo>
                    <a:pt x="49039" y="30144"/>
                  </a:lnTo>
                  <a:lnTo>
                    <a:pt x="53312" y="27673"/>
                  </a:lnTo>
                  <a:close/>
                  <a:moveTo>
                    <a:pt x="62207" y="27691"/>
                  </a:moveTo>
                  <a:lnTo>
                    <a:pt x="66507" y="30171"/>
                  </a:lnTo>
                  <a:lnTo>
                    <a:pt x="62233" y="32642"/>
                  </a:lnTo>
                  <a:lnTo>
                    <a:pt x="57933" y="30162"/>
                  </a:lnTo>
                  <a:lnTo>
                    <a:pt x="62207" y="27691"/>
                  </a:lnTo>
                  <a:close/>
                  <a:moveTo>
                    <a:pt x="71101" y="27709"/>
                  </a:moveTo>
                  <a:lnTo>
                    <a:pt x="75410" y="30189"/>
                  </a:lnTo>
                  <a:lnTo>
                    <a:pt x="71137" y="32660"/>
                  </a:lnTo>
                  <a:lnTo>
                    <a:pt x="66828" y="30171"/>
                  </a:lnTo>
                  <a:lnTo>
                    <a:pt x="71101" y="27709"/>
                  </a:lnTo>
                  <a:close/>
                  <a:moveTo>
                    <a:pt x="4389" y="30153"/>
                  </a:moveTo>
                  <a:lnTo>
                    <a:pt x="8689" y="32642"/>
                  </a:lnTo>
                  <a:lnTo>
                    <a:pt x="4416" y="35104"/>
                  </a:lnTo>
                  <a:lnTo>
                    <a:pt x="116" y="32624"/>
                  </a:lnTo>
                  <a:lnTo>
                    <a:pt x="4389" y="30153"/>
                  </a:lnTo>
                  <a:close/>
                  <a:moveTo>
                    <a:pt x="13284" y="30171"/>
                  </a:moveTo>
                  <a:lnTo>
                    <a:pt x="17584" y="32651"/>
                  </a:lnTo>
                  <a:lnTo>
                    <a:pt x="13310" y="35122"/>
                  </a:lnTo>
                  <a:lnTo>
                    <a:pt x="9010" y="32642"/>
                  </a:lnTo>
                  <a:lnTo>
                    <a:pt x="13284" y="30171"/>
                  </a:lnTo>
                  <a:close/>
                  <a:moveTo>
                    <a:pt x="22187" y="30189"/>
                  </a:moveTo>
                  <a:lnTo>
                    <a:pt x="26487" y="32669"/>
                  </a:lnTo>
                  <a:lnTo>
                    <a:pt x="22214" y="35140"/>
                  </a:lnTo>
                  <a:lnTo>
                    <a:pt x="17914" y="32651"/>
                  </a:lnTo>
                  <a:lnTo>
                    <a:pt x="22187" y="30189"/>
                  </a:lnTo>
                  <a:close/>
                  <a:moveTo>
                    <a:pt x="31081" y="30207"/>
                  </a:moveTo>
                  <a:lnTo>
                    <a:pt x="35381" y="32687"/>
                  </a:lnTo>
                  <a:lnTo>
                    <a:pt x="31108" y="35158"/>
                  </a:lnTo>
                  <a:lnTo>
                    <a:pt x="26808" y="32669"/>
                  </a:lnTo>
                  <a:lnTo>
                    <a:pt x="31081" y="30207"/>
                  </a:lnTo>
                  <a:close/>
                  <a:moveTo>
                    <a:pt x="39975" y="30216"/>
                  </a:moveTo>
                  <a:lnTo>
                    <a:pt x="44275" y="32705"/>
                  </a:lnTo>
                  <a:lnTo>
                    <a:pt x="40002" y="35167"/>
                  </a:lnTo>
                  <a:lnTo>
                    <a:pt x="35702" y="32687"/>
                  </a:lnTo>
                  <a:lnTo>
                    <a:pt x="39975" y="30216"/>
                  </a:lnTo>
                  <a:close/>
                  <a:moveTo>
                    <a:pt x="48879" y="30233"/>
                  </a:moveTo>
                  <a:lnTo>
                    <a:pt x="53179" y="32722"/>
                  </a:lnTo>
                  <a:lnTo>
                    <a:pt x="48905" y="35185"/>
                  </a:lnTo>
                  <a:lnTo>
                    <a:pt x="44605" y="32705"/>
                  </a:lnTo>
                  <a:lnTo>
                    <a:pt x="48879" y="30233"/>
                  </a:lnTo>
                  <a:close/>
                  <a:moveTo>
                    <a:pt x="57773" y="30251"/>
                  </a:moveTo>
                  <a:lnTo>
                    <a:pt x="62073" y="32731"/>
                  </a:lnTo>
                  <a:lnTo>
                    <a:pt x="57800" y="35202"/>
                  </a:lnTo>
                  <a:lnTo>
                    <a:pt x="53500" y="32722"/>
                  </a:lnTo>
                  <a:lnTo>
                    <a:pt x="57773" y="30251"/>
                  </a:lnTo>
                  <a:close/>
                  <a:moveTo>
                    <a:pt x="66667" y="30269"/>
                  </a:moveTo>
                  <a:lnTo>
                    <a:pt x="70967" y="32749"/>
                  </a:lnTo>
                  <a:lnTo>
                    <a:pt x="66694" y="35220"/>
                  </a:lnTo>
                  <a:lnTo>
                    <a:pt x="62394" y="32731"/>
                  </a:lnTo>
                  <a:lnTo>
                    <a:pt x="66667" y="30269"/>
                  </a:lnTo>
                  <a:close/>
                  <a:moveTo>
                    <a:pt x="75570" y="30287"/>
                  </a:moveTo>
                  <a:lnTo>
                    <a:pt x="79870" y="32767"/>
                  </a:lnTo>
                  <a:lnTo>
                    <a:pt x="75597" y="35238"/>
                  </a:lnTo>
                  <a:lnTo>
                    <a:pt x="71297" y="32749"/>
                  </a:lnTo>
                  <a:lnTo>
                    <a:pt x="75570" y="30287"/>
                  </a:lnTo>
                  <a:close/>
                  <a:moveTo>
                    <a:pt x="8850" y="32731"/>
                  </a:moveTo>
                  <a:lnTo>
                    <a:pt x="13150" y="35211"/>
                  </a:lnTo>
                  <a:lnTo>
                    <a:pt x="8877" y="37682"/>
                  </a:lnTo>
                  <a:lnTo>
                    <a:pt x="4577" y="35202"/>
                  </a:lnTo>
                  <a:lnTo>
                    <a:pt x="8850" y="32731"/>
                  </a:lnTo>
                  <a:close/>
                  <a:moveTo>
                    <a:pt x="17753" y="32749"/>
                  </a:moveTo>
                  <a:lnTo>
                    <a:pt x="22053" y="35229"/>
                  </a:lnTo>
                  <a:lnTo>
                    <a:pt x="17780" y="37700"/>
                  </a:lnTo>
                  <a:lnTo>
                    <a:pt x="13480" y="35211"/>
                  </a:lnTo>
                  <a:lnTo>
                    <a:pt x="17753" y="32749"/>
                  </a:lnTo>
                  <a:close/>
                  <a:moveTo>
                    <a:pt x="26647" y="32767"/>
                  </a:moveTo>
                  <a:lnTo>
                    <a:pt x="30947" y="35247"/>
                  </a:lnTo>
                  <a:lnTo>
                    <a:pt x="26674" y="37718"/>
                  </a:lnTo>
                  <a:lnTo>
                    <a:pt x="22374" y="35229"/>
                  </a:lnTo>
                  <a:lnTo>
                    <a:pt x="26647" y="32767"/>
                  </a:lnTo>
                  <a:close/>
                  <a:moveTo>
                    <a:pt x="35542" y="32776"/>
                  </a:moveTo>
                  <a:lnTo>
                    <a:pt x="39842" y="35265"/>
                  </a:lnTo>
                  <a:lnTo>
                    <a:pt x="35568" y="37727"/>
                  </a:lnTo>
                  <a:lnTo>
                    <a:pt x="31268" y="35247"/>
                  </a:lnTo>
                  <a:lnTo>
                    <a:pt x="35542" y="32776"/>
                  </a:lnTo>
                  <a:close/>
                  <a:moveTo>
                    <a:pt x="44445" y="32794"/>
                  </a:moveTo>
                  <a:lnTo>
                    <a:pt x="48745" y="35283"/>
                  </a:lnTo>
                  <a:lnTo>
                    <a:pt x="44472" y="37745"/>
                  </a:lnTo>
                  <a:lnTo>
                    <a:pt x="40172" y="35265"/>
                  </a:lnTo>
                  <a:lnTo>
                    <a:pt x="44445" y="32794"/>
                  </a:lnTo>
                  <a:close/>
                  <a:moveTo>
                    <a:pt x="53339" y="32812"/>
                  </a:moveTo>
                  <a:lnTo>
                    <a:pt x="57639" y="35292"/>
                  </a:lnTo>
                  <a:lnTo>
                    <a:pt x="53366" y="37763"/>
                  </a:lnTo>
                  <a:lnTo>
                    <a:pt x="49066" y="35283"/>
                  </a:lnTo>
                  <a:lnTo>
                    <a:pt x="53339" y="32812"/>
                  </a:lnTo>
                  <a:close/>
                  <a:moveTo>
                    <a:pt x="62233" y="32829"/>
                  </a:moveTo>
                  <a:lnTo>
                    <a:pt x="66533" y="35309"/>
                  </a:lnTo>
                  <a:lnTo>
                    <a:pt x="62260" y="37781"/>
                  </a:lnTo>
                  <a:lnTo>
                    <a:pt x="57960" y="35292"/>
                  </a:lnTo>
                  <a:lnTo>
                    <a:pt x="62233" y="32829"/>
                  </a:lnTo>
                  <a:close/>
                  <a:moveTo>
                    <a:pt x="71137" y="32847"/>
                  </a:moveTo>
                  <a:lnTo>
                    <a:pt x="75437" y="35327"/>
                  </a:lnTo>
                  <a:lnTo>
                    <a:pt x="71163" y="37798"/>
                  </a:lnTo>
                  <a:lnTo>
                    <a:pt x="66863" y="35309"/>
                  </a:lnTo>
                  <a:lnTo>
                    <a:pt x="71137" y="32847"/>
                  </a:lnTo>
                  <a:close/>
                  <a:moveTo>
                    <a:pt x="4416" y="35292"/>
                  </a:moveTo>
                  <a:lnTo>
                    <a:pt x="8716" y="37772"/>
                  </a:lnTo>
                  <a:lnTo>
                    <a:pt x="4443" y="40243"/>
                  </a:lnTo>
                  <a:lnTo>
                    <a:pt x="143" y="37763"/>
                  </a:lnTo>
                  <a:lnTo>
                    <a:pt x="4416" y="35292"/>
                  </a:lnTo>
                  <a:close/>
                  <a:moveTo>
                    <a:pt x="13310" y="35309"/>
                  </a:moveTo>
                  <a:lnTo>
                    <a:pt x="17619" y="37790"/>
                  </a:lnTo>
                  <a:lnTo>
                    <a:pt x="13346" y="40261"/>
                  </a:lnTo>
                  <a:lnTo>
                    <a:pt x="9037" y="37772"/>
                  </a:lnTo>
                  <a:lnTo>
                    <a:pt x="13310" y="35309"/>
                  </a:lnTo>
                  <a:close/>
                  <a:moveTo>
                    <a:pt x="22214" y="35327"/>
                  </a:moveTo>
                  <a:lnTo>
                    <a:pt x="26514" y="37807"/>
                  </a:lnTo>
                  <a:lnTo>
                    <a:pt x="22240" y="40278"/>
                  </a:lnTo>
                  <a:lnTo>
                    <a:pt x="17940" y="37790"/>
                  </a:lnTo>
                  <a:lnTo>
                    <a:pt x="22214" y="35327"/>
                  </a:lnTo>
                  <a:close/>
                  <a:moveTo>
                    <a:pt x="31108" y="35336"/>
                  </a:moveTo>
                  <a:lnTo>
                    <a:pt x="35408" y="37825"/>
                  </a:lnTo>
                  <a:lnTo>
                    <a:pt x="31135" y="40287"/>
                  </a:lnTo>
                  <a:lnTo>
                    <a:pt x="26835" y="37807"/>
                  </a:lnTo>
                  <a:lnTo>
                    <a:pt x="31108" y="35336"/>
                  </a:lnTo>
                  <a:close/>
                  <a:moveTo>
                    <a:pt x="40002" y="35354"/>
                  </a:moveTo>
                  <a:lnTo>
                    <a:pt x="44311" y="37843"/>
                  </a:lnTo>
                  <a:lnTo>
                    <a:pt x="40038" y="40305"/>
                  </a:lnTo>
                  <a:lnTo>
                    <a:pt x="35729" y="37825"/>
                  </a:lnTo>
                  <a:lnTo>
                    <a:pt x="40002" y="35354"/>
                  </a:lnTo>
                  <a:close/>
                  <a:moveTo>
                    <a:pt x="48905" y="35372"/>
                  </a:moveTo>
                  <a:lnTo>
                    <a:pt x="53205" y="37852"/>
                  </a:lnTo>
                  <a:lnTo>
                    <a:pt x="48932" y="40323"/>
                  </a:lnTo>
                  <a:lnTo>
                    <a:pt x="44632" y="37843"/>
                  </a:lnTo>
                  <a:lnTo>
                    <a:pt x="48905" y="35372"/>
                  </a:lnTo>
                  <a:close/>
                  <a:moveTo>
                    <a:pt x="57800" y="35390"/>
                  </a:moveTo>
                  <a:lnTo>
                    <a:pt x="62100" y="37870"/>
                  </a:lnTo>
                  <a:lnTo>
                    <a:pt x="57826" y="40341"/>
                  </a:lnTo>
                  <a:lnTo>
                    <a:pt x="53526" y="37852"/>
                  </a:lnTo>
                  <a:lnTo>
                    <a:pt x="57800" y="35390"/>
                  </a:lnTo>
                  <a:close/>
                  <a:moveTo>
                    <a:pt x="66694" y="35408"/>
                  </a:moveTo>
                  <a:lnTo>
                    <a:pt x="71003" y="37888"/>
                  </a:lnTo>
                  <a:lnTo>
                    <a:pt x="66730" y="40359"/>
                  </a:lnTo>
                  <a:lnTo>
                    <a:pt x="62421" y="37870"/>
                  </a:lnTo>
                  <a:lnTo>
                    <a:pt x="66694" y="35408"/>
                  </a:lnTo>
                  <a:close/>
                  <a:moveTo>
                    <a:pt x="75597" y="35417"/>
                  </a:moveTo>
                  <a:lnTo>
                    <a:pt x="79897" y="37905"/>
                  </a:lnTo>
                  <a:lnTo>
                    <a:pt x="75624" y="40368"/>
                  </a:lnTo>
                  <a:lnTo>
                    <a:pt x="71324" y="37888"/>
                  </a:lnTo>
                  <a:lnTo>
                    <a:pt x="75597" y="35417"/>
                  </a:lnTo>
                  <a:close/>
                  <a:moveTo>
                    <a:pt x="8877" y="37870"/>
                  </a:moveTo>
                  <a:lnTo>
                    <a:pt x="13177" y="40350"/>
                  </a:lnTo>
                  <a:lnTo>
                    <a:pt x="8903" y="42821"/>
                  </a:lnTo>
                  <a:lnTo>
                    <a:pt x="4603" y="40332"/>
                  </a:lnTo>
                  <a:lnTo>
                    <a:pt x="8877" y="37870"/>
                  </a:lnTo>
                  <a:close/>
                  <a:moveTo>
                    <a:pt x="17780" y="37888"/>
                  </a:moveTo>
                  <a:lnTo>
                    <a:pt x="22080" y="40368"/>
                  </a:lnTo>
                  <a:lnTo>
                    <a:pt x="17807" y="42839"/>
                  </a:lnTo>
                  <a:lnTo>
                    <a:pt x="13507" y="40350"/>
                  </a:lnTo>
                  <a:lnTo>
                    <a:pt x="17780" y="37888"/>
                  </a:lnTo>
                  <a:close/>
                  <a:moveTo>
                    <a:pt x="26674" y="37897"/>
                  </a:moveTo>
                  <a:lnTo>
                    <a:pt x="30974" y="40386"/>
                  </a:lnTo>
                  <a:lnTo>
                    <a:pt x="26701" y="42848"/>
                  </a:lnTo>
                  <a:lnTo>
                    <a:pt x="22401" y="40368"/>
                  </a:lnTo>
                  <a:lnTo>
                    <a:pt x="26674" y="37897"/>
                  </a:lnTo>
                  <a:close/>
                  <a:moveTo>
                    <a:pt x="35568" y="37914"/>
                  </a:moveTo>
                  <a:lnTo>
                    <a:pt x="39868" y="40403"/>
                  </a:lnTo>
                  <a:lnTo>
                    <a:pt x="35595" y="42866"/>
                  </a:lnTo>
                  <a:lnTo>
                    <a:pt x="31295" y="40386"/>
                  </a:lnTo>
                  <a:lnTo>
                    <a:pt x="35568" y="37914"/>
                  </a:lnTo>
                  <a:close/>
                  <a:moveTo>
                    <a:pt x="44472" y="37932"/>
                  </a:moveTo>
                  <a:lnTo>
                    <a:pt x="48772" y="40412"/>
                  </a:lnTo>
                  <a:lnTo>
                    <a:pt x="44498" y="42883"/>
                  </a:lnTo>
                  <a:lnTo>
                    <a:pt x="40198" y="40403"/>
                  </a:lnTo>
                  <a:lnTo>
                    <a:pt x="44472" y="37932"/>
                  </a:lnTo>
                  <a:close/>
                  <a:moveTo>
                    <a:pt x="53366" y="37950"/>
                  </a:moveTo>
                  <a:lnTo>
                    <a:pt x="57666" y="40430"/>
                  </a:lnTo>
                  <a:lnTo>
                    <a:pt x="53393" y="42901"/>
                  </a:lnTo>
                  <a:lnTo>
                    <a:pt x="49093" y="40412"/>
                  </a:lnTo>
                  <a:lnTo>
                    <a:pt x="53366" y="37950"/>
                  </a:lnTo>
                  <a:close/>
                  <a:moveTo>
                    <a:pt x="62260" y="37968"/>
                  </a:moveTo>
                  <a:lnTo>
                    <a:pt x="66569" y="40448"/>
                  </a:lnTo>
                  <a:lnTo>
                    <a:pt x="62287" y="42919"/>
                  </a:lnTo>
                  <a:lnTo>
                    <a:pt x="57987" y="40430"/>
                  </a:lnTo>
                  <a:lnTo>
                    <a:pt x="62260" y="37968"/>
                  </a:lnTo>
                  <a:close/>
                  <a:moveTo>
                    <a:pt x="71163" y="37977"/>
                  </a:moveTo>
                  <a:lnTo>
                    <a:pt x="75463" y="40466"/>
                  </a:lnTo>
                  <a:lnTo>
                    <a:pt x="71190" y="42928"/>
                  </a:lnTo>
                  <a:lnTo>
                    <a:pt x="66890" y="40448"/>
                  </a:lnTo>
                  <a:lnTo>
                    <a:pt x="71163" y="37977"/>
                  </a:lnTo>
                  <a:close/>
                  <a:moveTo>
                    <a:pt x="4443" y="40430"/>
                  </a:moveTo>
                  <a:lnTo>
                    <a:pt x="8743" y="42910"/>
                  </a:lnTo>
                  <a:lnTo>
                    <a:pt x="4470" y="45381"/>
                  </a:lnTo>
                  <a:lnTo>
                    <a:pt x="170" y="42892"/>
                  </a:lnTo>
                  <a:lnTo>
                    <a:pt x="4443" y="40430"/>
                  </a:lnTo>
                  <a:close/>
                  <a:moveTo>
                    <a:pt x="13346" y="40448"/>
                  </a:moveTo>
                  <a:lnTo>
                    <a:pt x="17646" y="42928"/>
                  </a:lnTo>
                  <a:lnTo>
                    <a:pt x="13373" y="45399"/>
                  </a:lnTo>
                  <a:lnTo>
                    <a:pt x="9073" y="42910"/>
                  </a:lnTo>
                  <a:lnTo>
                    <a:pt x="13346" y="40448"/>
                  </a:lnTo>
                  <a:close/>
                  <a:moveTo>
                    <a:pt x="22240" y="40457"/>
                  </a:moveTo>
                  <a:lnTo>
                    <a:pt x="26540" y="42946"/>
                  </a:lnTo>
                  <a:lnTo>
                    <a:pt x="22267" y="45408"/>
                  </a:lnTo>
                  <a:lnTo>
                    <a:pt x="17967" y="42928"/>
                  </a:lnTo>
                  <a:lnTo>
                    <a:pt x="22240" y="40457"/>
                  </a:lnTo>
                  <a:close/>
                  <a:moveTo>
                    <a:pt x="31135" y="40475"/>
                  </a:moveTo>
                  <a:lnTo>
                    <a:pt x="35435" y="42964"/>
                  </a:lnTo>
                  <a:lnTo>
                    <a:pt x="31161" y="45426"/>
                  </a:lnTo>
                  <a:lnTo>
                    <a:pt x="26861" y="42946"/>
                  </a:lnTo>
                  <a:lnTo>
                    <a:pt x="31135" y="40475"/>
                  </a:lnTo>
                  <a:close/>
                  <a:moveTo>
                    <a:pt x="40038" y="40493"/>
                  </a:moveTo>
                  <a:lnTo>
                    <a:pt x="44338" y="42973"/>
                  </a:lnTo>
                  <a:lnTo>
                    <a:pt x="40065" y="45444"/>
                  </a:lnTo>
                  <a:lnTo>
                    <a:pt x="35765" y="42964"/>
                  </a:lnTo>
                  <a:lnTo>
                    <a:pt x="40038" y="40493"/>
                  </a:lnTo>
                  <a:close/>
                  <a:moveTo>
                    <a:pt x="48932" y="40510"/>
                  </a:moveTo>
                  <a:lnTo>
                    <a:pt x="53232" y="42990"/>
                  </a:lnTo>
                  <a:lnTo>
                    <a:pt x="48959" y="45462"/>
                  </a:lnTo>
                  <a:lnTo>
                    <a:pt x="44659" y="42973"/>
                  </a:lnTo>
                  <a:lnTo>
                    <a:pt x="48932" y="40510"/>
                  </a:lnTo>
                  <a:close/>
                  <a:moveTo>
                    <a:pt x="57826" y="40528"/>
                  </a:moveTo>
                  <a:lnTo>
                    <a:pt x="62126" y="43008"/>
                  </a:lnTo>
                  <a:lnTo>
                    <a:pt x="57853" y="45479"/>
                  </a:lnTo>
                  <a:lnTo>
                    <a:pt x="53553" y="42990"/>
                  </a:lnTo>
                  <a:lnTo>
                    <a:pt x="57826" y="40528"/>
                  </a:lnTo>
                  <a:close/>
                  <a:moveTo>
                    <a:pt x="66730" y="40537"/>
                  </a:moveTo>
                  <a:lnTo>
                    <a:pt x="71030" y="43026"/>
                  </a:lnTo>
                  <a:lnTo>
                    <a:pt x="66756" y="45488"/>
                  </a:lnTo>
                  <a:lnTo>
                    <a:pt x="62456" y="43008"/>
                  </a:lnTo>
                  <a:lnTo>
                    <a:pt x="66730" y="40537"/>
                  </a:lnTo>
                  <a:close/>
                  <a:moveTo>
                    <a:pt x="75624" y="40555"/>
                  </a:moveTo>
                  <a:lnTo>
                    <a:pt x="79924" y="43044"/>
                  </a:lnTo>
                  <a:lnTo>
                    <a:pt x="75651" y="45506"/>
                  </a:lnTo>
                  <a:lnTo>
                    <a:pt x="71351" y="43026"/>
                  </a:lnTo>
                  <a:lnTo>
                    <a:pt x="75624" y="40555"/>
                  </a:lnTo>
                  <a:close/>
                  <a:moveTo>
                    <a:pt x="8903" y="43008"/>
                  </a:moveTo>
                  <a:lnTo>
                    <a:pt x="13212" y="45488"/>
                  </a:lnTo>
                  <a:lnTo>
                    <a:pt x="8939" y="47959"/>
                  </a:lnTo>
                  <a:lnTo>
                    <a:pt x="4630" y="45470"/>
                  </a:lnTo>
                  <a:lnTo>
                    <a:pt x="8903" y="43008"/>
                  </a:lnTo>
                  <a:close/>
                  <a:moveTo>
                    <a:pt x="17807" y="43017"/>
                  </a:moveTo>
                  <a:lnTo>
                    <a:pt x="22107" y="45506"/>
                  </a:lnTo>
                  <a:lnTo>
                    <a:pt x="17833" y="47968"/>
                  </a:lnTo>
                  <a:lnTo>
                    <a:pt x="13533" y="45488"/>
                  </a:lnTo>
                  <a:lnTo>
                    <a:pt x="17807" y="43017"/>
                  </a:lnTo>
                  <a:close/>
                  <a:moveTo>
                    <a:pt x="26701" y="43035"/>
                  </a:moveTo>
                  <a:lnTo>
                    <a:pt x="31001" y="45524"/>
                  </a:lnTo>
                  <a:lnTo>
                    <a:pt x="26728" y="47986"/>
                  </a:lnTo>
                  <a:lnTo>
                    <a:pt x="22428" y="45506"/>
                  </a:lnTo>
                  <a:lnTo>
                    <a:pt x="26701" y="43035"/>
                  </a:lnTo>
                  <a:close/>
                  <a:moveTo>
                    <a:pt x="35595" y="43053"/>
                  </a:moveTo>
                  <a:lnTo>
                    <a:pt x="39904" y="45533"/>
                  </a:lnTo>
                  <a:lnTo>
                    <a:pt x="35631" y="48004"/>
                  </a:lnTo>
                  <a:lnTo>
                    <a:pt x="31322" y="45524"/>
                  </a:lnTo>
                  <a:lnTo>
                    <a:pt x="35595" y="43053"/>
                  </a:lnTo>
                  <a:close/>
                  <a:moveTo>
                    <a:pt x="44498" y="43071"/>
                  </a:moveTo>
                  <a:lnTo>
                    <a:pt x="48798" y="45551"/>
                  </a:lnTo>
                  <a:lnTo>
                    <a:pt x="44525" y="48022"/>
                  </a:lnTo>
                  <a:lnTo>
                    <a:pt x="40225" y="45533"/>
                  </a:lnTo>
                  <a:lnTo>
                    <a:pt x="44498" y="43071"/>
                  </a:lnTo>
                  <a:close/>
                  <a:moveTo>
                    <a:pt x="53393" y="43089"/>
                  </a:moveTo>
                  <a:lnTo>
                    <a:pt x="57693" y="45569"/>
                  </a:lnTo>
                  <a:lnTo>
                    <a:pt x="53419" y="48040"/>
                  </a:lnTo>
                  <a:lnTo>
                    <a:pt x="49119" y="45551"/>
                  </a:lnTo>
                  <a:lnTo>
                    <a:pt x="53393" y="43089"/>
                  </a:lnTo>
                  <a:close/>
                  <a:moveTo>
                    <a:pt x="62287" y="43098"/>
                  </a:moveTo>
                  <a:lnTo>
                    <a:pt x="66596" y="45586"/>
                  </a:lnTo>
                  <a:lnTo>
                    <a:pt x="62323" y="48049"/>
                  </a:lnTo>
                  <a:lnTo>
                    <a:pt x="58014" y="45569"/>
                  </a:lnTo>
                  <a:lnTo>
                    <a:pt x="62287" y="43098"/>
                  </a:lnTo>
                  <a:close/>
                  <a:moveTo>
                    <a:pt x="71190" y="43115"/>
                  </a:moveTo>
                  <a:lnTo>
                    <a:pt x="75490" y="45604"/>
                  </a:lnTo>
                  <a:lnTo>
                    <a:pt x="71217" y="48067"/>
                  </a:lnTo>
                  <a:lnTo>
                    <a:pt x="66917" y="45586"/>
                  </a:lnTo>
                  <a:lnTo>
                    <a:pt x="71190" y="43115"/>
                  </a:lnTo>
                  <a:close/>
                  <a:moveTo>
                    <a:pt x="4470" y="45569"/>
                  </a:moveTo>
                  <a:lnTo>
                    <a:pt x="8779" y="48049"/>
                  </a:lnTo>
                  <a:lnTo>
                    <a:pt x="4496" y="50520"/>
                  </a:lnTo>
                  <a:lnTo>
                    <a:pt x="196" y="48031"/>
                  </a:lnTo>
                  <a:lnTo>
                    <a:pt x="4470" y="45569"/>
                  </a:lnTo>
                  <a:close/>
                  <a:moveTo>
                    <a:pt x="13373" y="45578"/>
                  </a:moveTo>
                  <a:lnTo>
                    <a:pt x="17673" y="48067"/>
                  </a:lnTo>
                  <a:lnTo>
                    <a:pt x="13400" y="50529"/>
                  </a:lnTo>
                  <a:lnTo>
                    <a:pt x="9100" y="48049"/>
                  </a:lnTo>
                  <a:lnTo>
                    <a:pt x="13373" y="45578"/>
                  </a:lnTo>
                  <a:close/>
                  <a:moveTo>
                    <a:pt x="22267" y="45595"/>
                  </a:moveTo>
                  <a:lnTo>
                    <a:pt x="26567" y="48084"/>
                  </a:lnTo>
                  <a:lnTo>
                    <a:pt x="22294" y="50547"/>
                  </a:lnTo>
                  <a:lnTo>
                    <a:pt x="17994" y="48067"/>
                  </a:lnTo>
                  <a:lnTo>
                    <a:pt x="22267" y="45595"/>
                  </a:lnTo>
                  <a:close/>
                  <a:moveTo>
                    <a:pt x="31161" y="45613"/>
                  </a:moveTo>
                  <a:lnTo>
                    <a:pt x="35470" y="48093"/>
                  </a:lnTo>
                  <a:lnTo>
                    <a:pt x="31188" y="50564"/>
                  </a:lnTo>
                  <a:lnTo>
                    <a:pt x="26888" y="48084"/>
                  </a:lnTo>
                  <a:lnTo>
                    <a:pt x="31161" y="45613"/>
                  </a:lnTo>
                  <a:close/>
                  <a:moveTo>
                    <a:pt x="40065" y="45631"/>
                  </a:moveTo>
                  <a:lnTo>
                    <a:pt x="44365" y="48111"/>
                  </a:lnTo>
                  <a:lnTo>
                    <a:pt x="40091" y="50582"/>
                  </a:lnTo>
                  <a:lnTo>
                    <a:pt x="35791" y="48093"/>
                  </a:lnTo>
                  <a:lnTo>
                    <a:pt x="40065" y="45631"/>
                  </a:lnTo>
                  <a:close/>
                  <a:moveTo>
                    <a:pt x="48959" y="45649"/>
                  </a:moveTo>
                  <a:lnTo>
                    <a:pt x="53259" y="48129"/>
                  </a:lnTo>
                  <a:lnTo>
                    <a:pt x="48986" y="50600"/>
                  </a:lnTo>
                  <a:lnTo>
                    <a:pt x="44686" y="48111"/>
                  </a:lnTo>
                  <a:lnTo>
                    <a:pt x="48959" y="45649"/>
                  </a:lnTo>
                  <a:close/>
                  <a:moveTo>
                    <a:pt x="57853" y="45658"/>
                  </a:moveTo>
                  <a:lnTo>
                    <a:pt x="62162" y="48147"/>
                  </a:lnTo>
                  <a:lnTo>
                    <a:pt x="57880" y="50609"/>
                  </a:lnTo>
                  <a:lnTo>
                    <a:pt x="53580" y="48129"/>
                  </a:lnTo>
                  <a:lnTo>
                    <a:pt x="57853" y="45658"/>
                  </a:lnTo>
                  <a:close/>
                  <a:moveTo>
                    <a:pt x="66756" y="45676"/>
                  </a:moveTo>
                  <a:lnTo>
                    <a:pt x="71056" y="48165"/>
                  </a:lnTo>
                  <a:lnTo>
                    <a:pt x="66783" y="50627"/>
                  </a:lnTo>
                  <a:lnTo>
                    <a:pt x="62483" y="48147"/>
                  </a:lnTo>
                  <a:lnTo>
                    <a:pt x="66756" y="45676"/>
                  </a:lnTo>
                  <a:close/>
                  <a:moveTo>
                    <a:pt x="75651" y="45694"/>
                  </a:moveTo>
                  <a:lnTo>
                    <a:pt x="79951" y="48174"/>
                  </a:lnTo>
                  <a:lnTo>
                    <a:pt x="75677" y="50645"/>
                  </a:lnTo>
                  <a:lnTo>
                    <a:pt x="71378" y="48165"/>
                  </a:lnTo>
                  <a:lnTo>
                    <a:pt x="75651" y="45694"/>
                  </a:lnTo>
                  <a:close/>
                  <a:moveTo>
                    <a:pt x="8939" y="48138"/>
                  </a:moveTo>
                  <a:lnTo>
                    <a:pt x="13239" y="50627"/>
                  </a:lnTo>
                  <a:lnTo>
                    <a:pt x="8966" y="53089"/>
                  </a:lnTo>
                  <a:lnTo>
                    <a:pt x="4666" y="50609"/>
                  </a:lnTo>
                  <a:lnTo>
                    <a:pt x="8939" y="48138"/>
                  </a:lnTo>
                  <a:close/>
                  <a:moveTo>
                    <a:pt x="17833" y="48156"/>
                  </a:moveTo>
                  <a:lnTo>
                    <a:pt x="22133" y="50645"/>
                  </a:lnTo>
                  <a:lnTo>
                    <a:pt x="17860" y="53107"/>
                  </a:lnTo>
                  <a:lnTo>
                    <a:pt x="13560" y="50627"/>
                  </a:lnTo>
                  <a:lnTo>
                    <a:pt x="17833" y="48156"/>
                  </a:lnTo>
                  <a:close/>
                  <a:moveTo>
                    <a:pt x="26728" y="48174"/>
                  </a:moveTo>
                  <a:lnTo>
                    <a:pt x="31028" y="50654"/>
                  </a:lnTo>
                  <a:lnTo>
                    <a:pt x="26754" y="53125"/>
                  </a:lnTo>
                  <a:lnTo>
                    <a:pt x="22454" y="50645"/>
                  </a:lnTo>
                  <a:lnTo>
                    <a:pt x="26728" y="48174"/>
                  </a:lnTo>
                  <a:close/>
                  <a:moveTo>
                    <a:pt x="35631" y="48191"/>
                  </a:moveTo>
                  <a:lnTo>
                    <a:pt x="39931" y="50671"/>
                  </a:lnTo>
                  <a:lnTo>
                    <a:pt x="35658" y="53143"/>
                  </a:lnTo>
                  <a:lnTo>
                    <a:pt x="31358" y="50654"/>
                  </a:lnTo>
                  <a:lnTo>
                    <a:pt x="35631" y="48191"/>
                  </a:lnTo>
                  <a:close/>
                  <a:moveTo>
                    <a:pt x="44525" y="48209"/>
                  </a:moveTo>
                  <a:lnTo>
                    <a:pt x="48825" y="50689"/>
                  </a:lnTo>
                  <a:lnTo>
                    <a:pt x="44552" y="53160"/>
                  </a:lnTo>
                  <a:lnTo>
                    <a:pt x="40252" y="50671"/>
                  </a:lnTo>
                  <a:lnTo>
                    <a:pt x="44525" y="48209"/>
                  </a:lnTo>
                  <a:close/>
                  <a:moveTo>
                    <a:pt x="53419" y="48218"/>
                  </a:moveTo>
                  <a:lnTo>
                    <a:pt x="57719" y="50707"/>
                  </a:lnTo>
                  <a:lnTo>
                    <a:pt x="53446" y="53169"/>
                  </a:lnTo>
                  <a:lnTo>
                    <a:pt x="49146" y="50689"/>
                  </a:lnTo>
                  <a:lnTo>
                    <a:pt x="53419" y="48218"/>
                  </a:lnTo>
                  <a:close/>
                  <a:moveTo>
                    <a:pt x="62323" y="48236"/>
                  </a:moveTo>
                  <a:lnTo>
                    <a:pt x="66623" y="50725"/>
                  </a:lnTo>
                  <a:lnTo>
                    <a:pt x="62349" y="53187"/>
                  </a:lnTo>
                  <a:lnTo>
                    <a:pt x="58049" y="50707"/>
                  </a:lnTo>
                  <a:lnTo>
                    <a:pt x="62323" y="48236"/>
                  </a:lnTo>
                  <a:close/>
                  <a:moveTo>
                    <a:pt x="71217" y="48254"/>
                  </a:moveTo>
                  <a:lnTo>
                    <a:pt x="75517" y="50734"/>
                  </a:lnTo>
                  <a:lnTo>
                    <a:pt x="71244" y="53205"/>
                  </a:lnTo>
                  <a:lnTo>
                    <a:pt x="66944" y="50725"/>
                  </a:lnTo>
                  <a:lnTo>
                    <a:pt x="71217" y="48254"/>
                  </a:lnTo>
                  <a:close/>
                  <a:moveTo>
                    <a:pt x="4496" y="50698"/>
                  </a:moveTo>
                  <a:lnTo>
                    <a:pt x="8805" y="53187"/>
                  </a:lnTo>
                  <a:lnTo>
                    <a:pt x="4532" y="55649"/>
                  </a:lnTo>
                  <a:lnTo>
                    <a:pt x="223" y="53169"/>
                  </a:lnTo>
                  <a:lnTo>
                    <a:pt x="4496" y="50698"/>
                  </a:lnTo>
                  <a:close/>
                  <a:moveTo>
                    <a:pt x="13400" y="50716"/>
                  </a:moveTo>
                  <a:lnTo>
                    <a:pt x="17700" y="53205"/>
                  </a:lnTo>
                  <a:lnTo>
                    <a:pt x="13426" y="55667"/>
                  </a:lnTo>
                  <a:lnTo>
                    <a:pt x="9126" y="53187"/>
                  </a:lnTo>
                  <a:lnTo>
                    <a:pt x="13400" y="50716"/>
                  </a:lnTo>
                  <a:close/>
                  <a:moveTo>
                    <a:pt x="22294" y="50734"/>
                  </a:moveTo>
                  <a:lnTo>
                    <a:pt x="26594" y="53214"/>
                  </a:lnTo>
                  <a:lnTo>
                    <a:pt x="22321" y="55685"/>
                  </a:lnTo>
                  <a:lnTo>
                    <a:pt x="18021" y="53205"/>
                  </a:lnTo>
                  <a:lnTo>
                    <a:pt x="22294" y="50734"/>
                  </a:lnTo>
                  <a:close/>
                  <a:moveTo>
                    <a:pt x="31188" y="50752"/>
                  </a:moveTo>
                  <a:lnTo>
                    <a:pt x="35497" y="53232"/>
                  </a:lnTo>
                  <a:lnTo>
                    <a:pt x="31224" y="55703"/>
                  </a:lnTo>
                  <a:lnTo>
                    <a:pt x="26915" y="53214"/>
                  </a:lnTo>
                  <a:lnTo>
                    <a:pt x="31188" y="50752"/>
                  </a:lnTo>
                  <a:close/>
                  <a:moveTo>
                    <a:pt x="40091" y="50770"/>
                  </a:moveTo>
                  <a:lnTo>
                    <a:pt x="44391" y="53250"/>
                  </a:lnTo>
                  <a:lnTo>
                    <a:pt x="40118" y="55721"/>
                  </a:lnTo>
                  <a:lnTo>
                    <a:pt x="35818" y="53232"/>
                  </a:lnTo>
                  <a:lnTo>
                    <a:pt x="40091" y="50770"/>
                  </a:lnTo>
                  <a:close/>
                  <a:moveTo>
                    <a:pt x="48986" y="50778"/>
                  </a:moveTo>
                  <a:lnTo>
                    <a:pt x="53286" y="53267"/>
                  </a:lnTo>
                  <a:lnTo>
                    <a:pt x="49012" y="55730"/>
                  </a:lnTo>
                  <a:lnTo>
                    <a:pt x="44712" y="53250"/>
                  </a:lnTo>
                  <a:lnTo>
                    <a:pt x="48986" y="50778"/>
                  </a:lnTo>
                  <a:close/>
                  <a:moveTo>
                    <a:pt x="57880" y="50796"/>
                  </a:moveTo>
                  <a:lnTo>
                    <a:pt x="62189" y="53285"/>
                  </a:lnTo>
                  <a:lnTo>
                    <a:pt x="57916" y="55747"/>
                  </a:lnTo>
                  <a:lnTo>
                    <a:pt x="53607" y="53267"/>
                  </a:lnTo>
                  <a:lnTo>
                    <a:pt x="57880" y="50796"/>
                  </a:lnTo>
                  <a:close/>
                  <a:moveTo>
                    <a:pt x="66783" y="50814"/>
                  </a:moveTo>
                  <a:lnTo>
                    <a:pt x="71083" y="53294"/>
                  </a:lnTo>
                  <a:lnTo>
                    <a:pt x="66810" y="55765"/>
                  </a:lnTo>
                  <a:lnTo>
                    <a:pt x="62510" y="53285"/>
                  </a:lnTo>
                  <a:lnTo>
                    <a:pt x="66783" y="50814"/>
                  </a:lnTo>
                  <a:close/>
                  <a:moveTo>
                    <a:pt x="75677" y="50832"/>
                  </a:moveTo>
                  <a:lnTo>
                    <a:pt x="79977" y="53312"/>
                  </a:lnTo>
                  <a:lnTo>
                    <a:pt x="75704" y="55783"/>
                  </a:lnTo>
                  <a:lnTo>
                    <a:pt x="71404" y="53294"/>
                  </a:lnTo>
                  <a:lnTo>
                    <a:pt x="75677" y="50832"/>
                  </a:lnTo>
                  <a:close/>
                  <a:moveTo>
                    <a:pt x="5371" y="0"/>
                  </a:moveTo>
                  <a:lnTo>
                    <a:pt x="8520" y="1820"/>
                  </a:lnTo>
                  <a:lnTo>
                    <a:pt x="4247" y="4282"/>
                  </a:lnTo>
                  <a:lnTo>
                    <a:pt x="0" y="1829"/>
                  </a:lnTo>
                  <a:lnTo>
                    <a:pt x="0" y="2016"/>
                  </a:lnTo>
                  <a:lnTo>
                    <a:pt x="4086" y="4380"/>
                  </a:lnTo>
                  <a:lnTo>
                    <a:pt x="0" y="6736"/>
                  </a:lnTo>
                  <a:lnTo>
                    <a:pt x="0" y="6923"/>
                  </a:lnTo>
                  <a:lnTo>
                    <a:pt x="4247" y="4470"/>
                  </a:lnTo>
                  <a:lnTo>
                    <a:pt x="8555" y="6950"/>
                  </a:lnTo>
                  <a:lnTo>
                    <a:pt x="4273" y="9421"/>
                  </a:lnTo>
                  <a:lnTo>
                    <a:pt x="0" y="6950"/>
                  </a:lnTo>
                  <a:lnTo>
                    <a:pt x="0" y="7137"/>
                  </a:lnTo>
                  <a:lnTo>
                    <a:pt x="4113" y="9510"/>
                  </a:lnTo>
                  <a:lnTo>
                    <a:pt x="0" y="11892"/>
                  </a:lnTo>
                  <a:lnTo>
                    <a:pt x="0" y="12070"/>
                  </a:lnTo>
                  <a:lnTo>
                    <a:pt x="4273" y="9608"/>
                  </a:lnTo>
                  <a:lnTo>
                    <a:pt x="8582" y="12088"/>
                  </a:lnTo>
                  <a:lnTo>
                    <a:pt x="4309" y="14559"/>
                  </a:lnTo>
                  <a:lnTo>
                    <a:pt x="0" y="12070"/>
                  </a:lnTo>
                  <a:lnTo>
                    <a:pt x="0" y="12258"/>
                  </a:lnTo>
                  <a:lnTo>
                    <a:pt x="4148" y="14648"/>
                  </a:lnTo>
                  <a:lnTo>
                    <a:pt x="0" y="17039"/>
                  </a:lnTo>
                  <a:lnTo>
                    <a:pt x="0" y="17378"/>
                  </a:lnTo>
                  <a:lnTo>
                    <a:pt x="4175" y="19787"/>
                  </a:lnTo>
                  <a:lnTo>
                    <a:pt x="0" y="22196"/>
                  </a:lnTo>
                  <a:lnTo>
                    <a:pt x="0" y="22499"/>
                  </a:lnTo>
                  <a:lnTo>
                    <a:pt x="4202" y="24925"/>
                  </a:lnTo>
                  <a:lnTo>
                    <a:pt x="0" y="27352"/>
                  </a:lnTo>
                  <a:lnTo>
                    <a:pt x="0" y="27620"/>
                  </a:lnTo>
                  <a:lnTo>
                    <a:pt x="4229" y="30064"/>
                  </a:lnTo>
                  <a:lnTo>
                    <a:pt x="0" y="32499"/>
                  </a:lnTo>
                  <a:lnTo>
                    <a:pt x="0" y="32740"/>
                  </a:lnTo>
                  <a:lnTo>
                    <a:pt x="4256" y="35202"/>
                  </a:lnTo>
                  <a:lnTo>
                    <a:pt x="0" y="37656"/>
                  </a:lnTo>
                  <a:lnTo>
                    <a:pt x="0" y="37861"/>
                  </a:lnTo>
                  <a:lnTo>
                    <a:pt x="4282" y="40332"/>
                  </a:lnTo>
                  <a:lnTo>
                    <a:pt x="9" y="42803"/>
                  </a:lnTo>
                  <a:lnTo>
                    <a:pt x="0" y="42794"/>
                  </a:lnTo>
                  <a:lnTo>
                    <a:pt x="0" y="42990"/>
                  </a:lnTo>
                  <a:lnTo>
                    <a:pt x="9" y="42990"/>
                  </a:lnTo>
                  <a:lnTo>
                    <a:pt x="4309" y="45470"/>
                  </a:lnTo>
                  <a:lnTo>
                    <a:pt x="36" y="47942"/>
                  </a:lnTo>
                  <a:lnTo>
                    <a:pt x="0" y="47915"/>
                  </a:lnTo>
                  <a:lnTo>
                    <a:pt x="0" y="48147"/>
                  </a:lnTo>
                  <a:lnTo>
                    <a:pt x="36" y="48129"/>
                  </a:lnTo>
                  <a:lnTo>
                    <a:pt x="4336" y="50609"/>
                  </a:lnTo>
                  <a:lnTo>
                    <a:pt x="63" y="53080"/>
                  </a:lnTo>
                  <a:lnTo>
                    <a:pt x="0" y="53035"/>
                  </a:lnTo>
                  <a:lnTo>
                    <a:pt x="0" y="53303"/>
                  </a:lnTo>
                  <a:lnTo>
                    <a:pt x="63" y="53259"/>
                  </a:lnTo>
                  <a:lnTo>
                    <a:pt x="4372" y="55747"/>
                  </a:lnTo>
                  <a:lnTo>
                    <a:pt x="196" y="58147"/>
                  </a:lnTo>
                  <a:lnTo>
                    <a:pt x="518" y="58147"/>
                  </a:lnTo>
                  <a:lnTo>
                    <a:pt x="4532" y="55837"/>
                  </a:lnTo>
                  <a:lnTo>
                    <a:pt x="8538" y="58147"/>
                  </a:lnTo>
                  <a:lnTo>
                    <a:pt x="8859" y="58147"/>
                  </a:lnTo>
                  <a:lnTo>
                    <a:pt x="4693" y="55747"/>
                  </a:lnTo>
                  <a:lnTo>
                    <a:pt x="8966" y="53276"/>
                  </a:lnTo>
                  <a:lnTo>
                    <a:pt x="13266" y="55765"/>
                  </a:lnTo>
                  <a:lnTo>
                    <a:pt x="9126" y="58147"/>
                  </a:lnTo>
                  <a:lnTo>
                    <a:pt x="9448" y="58147"/>
                  </a:lnTo>
                  <a:lnTo>
                    <a:pt x="13426" y="55855"/>
                  </a:lnTo>
                  <a:lnTo>
                    <a:pt x="17405" y="58147"/>
                  </a:lnTo>
                  <a:lnTo>
                    <a:pt x="17726" y="58147"/>
                  </a:lnTo>
                  <a:lnTo>
                    <a:pt x="13587" y="55765"/>
                  </a:lnTo>
                  <a:lnTo>
                    <a:pt x="17860" y="53294"/>
                  </a:lnTo>
                  <a:lnTo>
                    <a:pt x="22160" y="55774"/>
                  </a:lnTo>
                  <a:lnTo>
                    <a:pt x="18047" y="58147"/>
                  </a:lnTo>
                  <a:lnTo>
                    <a:pt x="18369" y="58147"/>
                  </a:lnTo>
                  <a:lnTo>
                    <a:pt x="22321" y="55872"/>
                  </a:lnTo>
                  <a:lnTo>
                    <a:pt x="26273" y="58147"/>
                  </a:lnTo>
                  <a:lnTo>
                    <a:pt x="26594" y="58147"/>
                  </a:lnTo>
                  <a:lnTo>
                    <a:pt x="22481" y="55774"/>
                  </a:lnTo>
                  <a:lnTo>
                    <a:pt x="26754" y="53312"/>
                  </a:lnTo>
                  <a:lnTo>
                    <a:pt x="31063" y="55792"/>
                  </a:lnTo>
                  <a:lnTo>
                    <a:pt x="26977" y="58147"/>
                  </a:lnTo>
                  <a:lnTo>
                    <a:pt x="27299" y="58147"/>
                  </a:lnTo>
                  <a:lnTo>
                    <a:pt x="31224" y="55890"/>
                  </a:lnTo>
                  <a:lnTo>
                    <a:pt x="35140" y="58147"/>
                  </a:lnTo>
                  <a:lnTo>
                    <a:pt x="35461" y="58147"/>
                  </a:lnTo>
                  <a:lnTo>
                    <a:pt x="31384" y="55792"/>
                  </a:lnTo>
                  <a:lnTo>
                    <a:pt x="35658" y="53330"/>
                  </a:lnTo>
                  <a:lnTo>
                    <a:pt x="39958" y="55810"/>
                  </a:lnTo>
                  <a:lnTo>
                    <a:pt x="35898" y="58147"/>
                  </a:lnTo>
                  <a:lnTo>
                    <a:pt x="36220" y="58147"/>
                  </a:lnTo>
                  <a:lnTo>
                    <a:pt x="40118" y="55899"/>
                  </a:lnTo>
                  <a:lnTo>
                    <a:pt x="44017" y="58147"/>
                  </a:lnTo>
                  <a:lnTo>
                    <a:pt x="44338" y="58147"/>
                  </a:lnTo>
                  <a:lnTo>
                    <a:pt x="40279" y="55810"/>
                  </a:lnTo>
                  <a:lnTo>
                    <a:pt x="44552" y="53339"/>
                  </a:lnTo>
                  <a:lnTo>
                    <a:pt x="48852" y="55828"/>
                  </a:lnTo>
                  <a:lnTo>
                    <a:pt x="44828" y="58147"/>
                  </a:lnTo>
                  <a:lnTo>
                    <a:pt x="45150" y="58147"/>
                  </a:lnTo>
                  <a:lnTo>
                    <a:pt x="49012" y="55917"/>
                  </a:lnTo>
                  <a:lnTo>
                    <a:pt x="52884" y="58147"/>
                  </a:lnTo>
                  <a:lnTo>
                    <a:pt x="53205" y="58147"/>
                  </a:lnTo>
                  <a:lnTo>
                    <a:pt x="49173" y="55828"/>
                  </a:lnTo>
                  <a:lnTo>
                    <a:pt x="53446" y="53357"/>
                  </a:lnTo>
                  <a:lnTo>
                    <a:pt x="57755" y="55846"/>
                  </a:lnTo>
                  <a:lnTo>
                    <a:pt x="53750" y="58147"/>
                  </a:lnTo>
                  <a:lnTo>
                    <a:pt x="54071" y="58147"/>
                  </a:lnTo>
                  <a:lnTo>
                    <a:pt x="57916" y="55935"/>
                  </a:lnTo>
                  <a:lnTo>
                    <a:pt x="61752" y="58147"/>
                  </a:lnTo>
                  <a:lnTo>
                    <a:pt x="62073" y="58147"/>
                  </a:lnTo>
                  <a:lnTo>
                    <a:pt x="58076" y="55846"/>
                  </a:lnTo>
                  <a:lnTo>
                    <a:pt x="62349" y="53374"/>
                  </a:lnTo>
                  <a:lnTo>
                    <a:pt x="66649" y="55855"/>
                  </a:lnTo>
                  <a:lnTo>
                    <a:pt x="62679" y="58147"/>
                  </a:lnTo>
                  <a:lnTo>
                    <a:pt x="63001" y="58147"/>
                  </a:lnTo>
                  <a:lnTo>
                    <a:pt x="66810" y="55953"/>
                  </a:lnTo>
                  <a:lnTo>
                    <a:pt x="70619" y="58147"/>
                  </a:lnTo>
                  <a:lnTo>
                    <a:pt x="70940" y="58147"/>
                  </a:lnTo>
                  <a:lnTo>
                    <a:pt x="66971" y="55855"/>
                  </a:lnTo>
                  <a:lnTo>
                    <a:pt x="71244" y="53392"/>
                  </a:lnTo>
                  <a:lnTo>
                    <a:pt x="75544" y="55872"/>
                  </a:lnTo>
                  <a:lnTo>
                    <a:pt x="71601" y="58147"/>
                  </a:lnTo>
                  <a:lnTo>
                    <a:pt x="71922" y="58147"/>
                  </a:lnTo>
                  <a:lnTo>
                    <a:pt x="75704" y="55971"/>
                  </a:lnTo>
                  <a:lnTo>
                    <a:pt x="79487" y="58147"/>
                  </a:lnTo>
                  <a:lnTo>
                    <a:pt x="79817" y="58147"/>
                  </a:lnTo>
                  <a:lnTo>
                    <a:pt x="75865" y="55872"/>
                  </a:lnTo>
                  <a:lnTo>
                    <a:pt x="80138" y="53410"/>
                  </a:lnTo>
                  <a:lnTo>
                    <a:pt x="84108" y="55694"/>
                  </a:lnTo>
                  <a:lnTo>
                    <a:pt x="84108" y="55507"/>
                  </a:lnTo>
                  <a:lnTo>
                    <a:pt x="80299" y="53312"/>
                  </a:lnTo>
                  <a:lnTo>
                    <a:pt x="84108" y="51117"/>
                  </a:lnTo>
                  <a:lnTo>
                    <a:pt x="84108" y="50930"/>
                  </a:lnTo>
                  <a:lnTo>
                    <a:pt x="80138" y="53223"/>
                  </a:lnTo>
                  <a:lnTo>
                    <a:pt x="75838" y="50734"/>
                  </a:lnTo>
                  <a:lnTo>
                    <a:pt x="80111" y="48272"/>
                  </a:lnTo>
                  <a:lnTo>
                    <a:pt x="84108" y="50573"/>
                  </a:lnTo>
                  <a:lnTo>
                    <a:pt x="84108" y="50386"/>
                  </a:lnTo>
                  <a:lnTo>
                    <a:pt x="80272" y="48174"/>
                  </a:lnTo>
                  <a:lnTo>
                    <a:pt x="84108" y="45961"/>
                  </a:lnTo>
                  <a:lnTo>
                    <a:pt x="84108" y="45783"/>
                  </a:lnTo>
                  <a:lnTo>
                    <a:pt x="80111" y="48084"/>
                  </a:lnTo>
                  <a:lnTo>
                    <a:pt x="75811" y="45604"/>
                  </a:lnTo>
                  <a:lnTo>
                    <a:pt x="80084" y="43133"/>
                  </a:lnTo>
                  <a:lnTo>
                    <a:pt x="84108" y="45453"/>
                  </a:lnTo>
                  <a:lnTo>
                    <a:pt x="84108" y="45265"/>
                  </a:lnTo>
                  <a:lnTo>
                    <a:pt x="80245" y="43044"/>
                  </a:lnTo>
                  <a:lnTo>
                    <a:pt x="84108" y="40814"/>
                  </a:lnTo>
                  <a:lnTo>
                    <a:pt x="84108" y="40626"/>
                  </a:lnTo>
                  <a:lnTo>
                    <a:pt x="80084" y="42946"/>
                  </a:lnTo>
                  <a:lnTo>
                    <a:pt x="75784" y="40466"/>
                  </a:lnTo>
                  <a:lnTo>
                    <a:pt x="80058" y="37995"/>
                  </a:lnTo>
                  <a:lnTo>
                    <a:pt x="84108" y="40332"/>
                  </a:lnTo>
                  <a:lnTo>
                    <a:pt x="84108" y="40145"/>
                  </a:lnTo>
                  <a:lnTo>
                    <a:pt x="80218" y="37905"/>
                  </a:lnTo>
                  <a:lnTo>
                    <a:pt x="84108" y="35657"/>
                  </a:lnTo>
                  <a:lnTo>
                    <a:pt x="84108" y="35470"/>
                  </a:lnTo>
                  <a:lnTo>
                    <a:pt x="80058" y="37807"/>
                  </a:lnTo>
                  <a:lnTo>
                    <a:pt x="75758" y="35327"/>
                  </a:lnTo>
                  <a:lnTo>
                    <a:pt x="80031" y="32856"/>
                  </a:lnTo>
                  <a:lnTo>
                    <a:pt x="84108" y="35211"/>
                  </a:lnTo>
                  <a:lnTo>
                    <a:pt x="84108" y="35024"/>
                  </a:lnTo>
                  <a:lnTo>
                    <a:pt x="80191" y="32767"/>
                  </a:lnTo>
                  <a:lnTo>
                    <a:pt x="84108" y="30510"/>
                  </a:lnTo>
                  <a:lnTo>
                    <a:pt x="84108" y="30323"/>
                  </a:lnTo>
                  <a:lnTo>
                    <a:pt x="80031" y="32678"/>
                  </a:lnTo>
                  <a:lnTo>
                    <a:pt x="75731" y="30189"/>
                  </a:lnTo>
                  <a:lnTo>
                    <a:pt x="80004" y="27727"/>
                  </a:lnTo>
                  <a:lnTo>
                    <a:pt x="84108" y="30091"/>
                  </a:lnTo>
                  <a:lnTo>
                    <a:pt x="84108" y="29903"/>
                  </a:lnTo>
                  <a:lnTo>
                    <a:pt x="80165" y="27629"/>
                  </a:lnTo>
                  <a:lnTo>
                    <a:pt x="84108" y="25354"/>
                  </a:lnTo>
                  <a:lnTo>
                    <a:pt x="84108" y="25166"/>
                  </a:lnTo>
                  <a:lnTo>
                    <a:pt x="80004" y="27539"/>
                  </a:lnTo>
                  <a:lnTo>
                    <a:pt x="75704" y="25050"/>
                  </a:lnTo>
                  <a:lnTo>
                    <a:pt x="79977" y="22588"/>
                  </a:lnTo>
                  <a:lnTo>
                    <a:pt x="84108" y="24970"/>
                  </a:lnTo>
                  <a:lnTo>
                    <a:pt x="84108" y="24783"/>
                  </a:lnTo>
                  <a:lnTo>
                    <a:pt x="80138" y="22490"/>
                  </a:lnTo>
                  <a:lnTo>
                    <a:pt x="84108" y="20197"/>
                  </a:lnTo>
                  <a:lnTo>
                    <a:pt x="84108" y="20010"/>
                  </a:lnTo>
                  <a:lnTo>
                    <a:pt x="79977" y="22401"/>
                  </a:lnTo>
                  <a:lnTo>
                    <a:pt x="75669" y="19921"/>
                  </a:lnTo>
                  <a:lnTo>
                    <a:pt x="79951" y="17450"/>
                  </a:lnTo>
                  <a:lnTo>
                    <a:pt x="84108" y="19849"/>
                  </a:lnTo>
                  <a:lnTo>
                    <a:pt x="84108" y="19662"/>
                  </a:lnTo>
                  <a:lnTo>
                    <a:pt x="80111" y="17360"/>
                  </a:lnTo>
                  <a:lnTo>
                    <a:pt x="84108" y="15050"/>
                  </a:lnTo>
                  <a:lnTo>
                    <a:pt x="84108" y="14863"/>
                  </a:lnTo>
                  <a:lnTo>
                    <a:pt x="79951" y="17262"/>
                  </a:lnTo>
                  <a:lnTo>
                    <a:pt x="75642" y="14782"/>
                  </a:lnTo>
                  <a:lnTo>
                    <a:pt x="79915" y="12311"/>
                  </a:lnTo>
                  <a:lnTo>
                    <a:pt x="84108" y="14729"/>
                  </a:lnTo>
                  <a:lnTo>
                    <a:pt x="84108" y="14541"/>
                  </a:lnTo>
                  <a:lnTo>
                    <a:pt x="80076" y="12222"/>
                  </a:lnTo>
                  <a:lnTo>
                    <a:pt x="84108" y="9894"/>
                  </a:lnTo>
                  <a:lnTo>
                    <a:pt x="84108" y="9706"/>
                  </a:lnTo>
                  <a:lnTo>
                    <a:pt x="79915" y="12124"/>
                  </a:lnTo>
                  <a:lnTo>
                    <a:pt x="75615" y="9644"/>
                  </a:lnTo>
                  <a:lnTo>
                    <a:pt x="79888" y="7173"/>
                  </a:lnTo>
                  <a:lnTo>
                    <a:pt x="84108" y="9608"/>
                  </a:lnTo>
                  <a:lnTo>
                    <a:pt x="84108" y="9421"/>
                  </a:lnTo>
                  <a:lnTo>
                    <a:pt x="80049" y="7083"/>
                  </a:lnTo>
                  <a:lnTo>
                    <a:pt x="84108" y="4746"/>
                  </a:lnTo>
                  <a:lnTo>
                    <a:pt x="84108" y="4559"/>
                  </a:lnTo>
                  <a:lnTo>
                    <a:pt x="79888" y="6985"/>
                  </a:lnTo>
                  <a:lnTo>
                    <a:pt x="75588" y="4505"/>
                  </a:lnTo>
                  <a:lnTo>
                    <a:pt x="79861" y="2034"/>
                  </a:lnTo>
                  <a:lnTo>
                    <a:pt x="84108" y="4487"/>
                  </a:lnTo>
                  <a:lnTo>
                    <a:pt x="84108" y="4300"/>
                  </a:lnTo>
                  <a:lnTo>
                    <a:pt x="80022" y="1945"/>
                  </a:lnTo>
                  <a:lnTo>
                    <a:pt x="83394" y="0"/>
                  </a:lnTo>
                  <a:lnTo>
                    <a:pt x="83073" y="0"/>
                  </a:lnTo>
                  <a:lnTo>
                    <a:pt x="79861" y="1856"/>
                  </a:lnTo>
                  <a:lnTo>
                    <a:pt x="76650" y="0"/>
                  </a:lnTo>
                  <a:lnTo>
                    <a:pt x="76329" y="0"/>
                  </a:lnTo>
                  <a:lnTo>
                    <a:pt x="79701" y="1945"/>
                  </a:lnTo>
                  <a:lnTo>
                    <a:pt x="75428" y="4416"/>
                  </a:lnTo>
                  <a:lnTo>
                    <a:pt x="71128" y="1927"/>
                  </a:lnTo>
                  <a:lnTo>
                    <a:pt x="74473" y="0"/>
                  </a:lnTo>
                  <a:lnTo>
                    <a:pt x="74152" y="0"/>
                  </a:lnTo>
                  <a:lnTo>
                    <a:pt x="70967" y="1838"/>
                  </a:lnTo>
                  <a:lnTo>
                    <a:pt x="67782" y="0"/>
                  </a:lnTo>
                  <a:lnTo>
                    <a:pt x="67461" y="0"/>
                  </a:lnTo>
                  <a:lnTo>
                    <a:pt x="70807" y="1927"/>
                  </a:lnTo>
                  <a:lnTo>
                    <a:pt x="66533" y="4398"/>
                  </a:lnTo>
                  <a:lnTo>
                    <a:pt x="62233" y="1909"/>
                  </a:lnTo>
                  <a:lnTo>
                    <a:pt x="65543" y="0"/>
                  </a:lnTo>
                  <a:lnTo>
                    <a:pt x="65222" y="0"/>
                  </a:lnTo>
                  <a:lnTo>
                    <a:pt x="62064" y="1820"/>
                  </a:lnTo>
                  <a:lnTo>
                    <a:pt x="58915" y="0"/>
                  </a:lnTo>
                  <a:lnTo>
                    <a:pt x="58594" y="0"/>
                  </a:lnTo>
                  <a:lnTo>
                    <a:pt x="61903" y="1909"/>
                  </a:lnTo>
                  <a:lnTo>
                    <a:pt x="57630" y="4380"/>
                  </a:lnTo>
                  <a:lnTo>
                    <a:pt x="53330" y="1900"/>
                  </a:lnTo>
                  <a:lnTo>
                    <a:pt x="56622" y="0"/>
                  </a:lnTo>
                  <a:lnTo>
                    <a:pt x="56301" y="0"/>
                  </a:lnTo>
                  <a:lnTo>
                    <a:pt x="53170" y="1802"/>
                  </a:lnTo>
                  <a:lnTo>
                    <a:pt x="50038" y="0"/>
                  </a:lnTo>
                  <a:lnTo>
                    <a:pt x="49717" y="0"/>
                  </a:lnTo>
                  <a:lnTo>
                    <a:pt x="53009" y="1900"/>
                  </a:lnTo>
                  <a:lnTo>
                    <a:pt x="48736" y="4363"/>
                  </a:lnTo>
                  <a:lnTo>
                    <a:pt x="44436" y="1883"/>
                  </a:lnTo>
                  <a:lnTo>
                    <a:pt x="47701" y="0"/>
                  </a:lnTo>
                  <a:lnTo>
                    <a:pt x="47371" y="0"/>
                  </a:lnTo>
                  <a:lnTo>
                    <a:pt x="44275" y="1784"/>
                  </a:lnTo>
                  <a:lnTo>
                    <a:pt x="41171" y="0"/>
                  </a:lnTo>
                  <a:lnTo>
                    <a:pt x="40850" y="0"/>
                  </a:lnTo>
                  <a:lnTo>
                    <a:pt x="44115" y="1883"/>
                  </a:lnTo>
                  <a:lnTo>
                    <a:pt x="39842" y="4345"/>
                  </a:lnTo>
                  <a:lnTo>
                    <a:pt x="35542" y="1865"/>
                  </a:lnTo>
                  <a:lnTo>
                    <a:pt x="38771" y="0"/>
                  </a:lnTo>
                  <a:lnTo>
                    <a:pt x="38450" y="0"/>
                  </a:lnTo>
                  <a:lnTo>
                    <a:pt x="35372" y="1775"/>
                  </a:lnTo>
                  <a:lnTo>
                    <a:pt x="32303" y="0"/>
                  </a:lnTo>
                  <a:lnTo>
                    <a:pt x="31982" y="0"/>
                  </a:lnTo>
                  <a:lnTo>
                    <a:pt x="35212" y="1865"/>
                  </a:lnTo>
                  <a:lnTo>
                    <a:pt x="30938" y="4336"/>
                  </a:lnTo>
                  <a:lnTo>
                    <a:pt x="26638" y="1847"/>
                  </a:lnTo>
                  <a:lnTo>
                    <a:pt x="29850" y="0"/>
                  </a:lnTo>
                  <a:lnTo>
                    <a:pt x="29520" y="0"/>
                  </a:lnTo>
                  <a:lnTo>
                    <a:pt x="26478" y="1758"/>
                  </a:lnTo>
                  <a:lnTo>
                    <a:pt x="23436" y="0"/>
                  </a:lnTo>
                  <a:lnTo>
                    <a:pt x="23115" y="0"/>
                  </a:lnTo>
                  <a:lnTo>
                    <a:pt x="26317" y="1847"/>
                  </a:lnTo>
                  <a:lnTo>
                    <a:pt x="22044" y="4318"/>
                  </a:lnTo>
                  <a:lnTo>
                    <a:pt x="17744" y="1829"/>
                  </a:lnTo>
                  <a:lnTo>
                    <a:pt x="20920" y="0"/>
                  </a:lnTo>
                  <a:lnTo>
                    <a:pt x="20599" y="0"/>
                  </a:lnTo>
                  <a:lnTo>
                    <a:pt x="17584" y="1740"/>
                  </a:lnTo>
                  <a:lnTo>
                    <a:pt x="14568" y="0"/>
                  </a:lnTo>
                  <a:lnTo>
                    <a:pt x="14238" y="0"/>
                  </a:lnTo>
                  <a:lnTo>
                    <a:pt x="17423" y="1829"/>
                  </a:lnTo>
                  <a:lnTo>
                    <a:pt x="13150" y="4300"/>
                  </a:lnTo>
                  <a:lnTo>
                    <a:pt x="8850" y="1820"/>
                  </a:lnTo>
                  <a:lnTo>
                    <a:pt x="11999" y="0"/>
                  </a:lnTo>
                  <a:lnTo>
                    <a:pt x="11678" y="0"/>
                  </a:lnTo>
                  <a:lnTo>
                    <a:pt x="8680" y="172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000000">
                <a:alpha val="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" name="Google Shape;38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5799" y="3999197"/>
            <a:ext cx="2110568" cy="183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199" y="1081545"/>
            <a:ext cx="1082409" cy="202950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4"/>
          <p:cNvSpPr txBox="1">
            <a:spLocks noGrp="1"/>
          </p:cNvSpPr>
          <p:nvPr>
            <p:ph type="title"/>
          </p:nvPr>
        </p:nvSpPr>
        <p:spPr>
          <a:xfrm>
            <a:off x="720075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1"/>
          </p:nvPr>
        </p:nvSpPr>
        <p:spPr>
          <a:xfrm>
            <a:off x="872475" y="2856075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2"/>
          </p:nvPr>
        </p:nvSpPr>
        <p:spPr>
          <a:xfrm>
            <a:off x="3484425" y="2856075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3"/>
          </p:nvPr>
        </p:nvSpPr>
        <p:spPr>
          <a:xfrm>
            <a:off x="6096375" y="2856075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4"/>
          </p:nvPr>
        </p:nvSpPr>
        <p:spPr>
          <a:xfrm>
            <a:off x="872475" y="25374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5"/>
          </p:nvPr>
        </p:nvSpPr>
        <p:spPr>
          <a:xfrm>
            <a:off x="3484425" y="25374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6"/>
          </p:nvPr>
        </p:nvSpPr>
        <p:spPr>
          <a:xfrm>
            <a:off x="6096375" y="25374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ppio One"/>
              <a:buNone/>
              <a:defRPr sz="2000" b="1"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pic>
        <p:nvPicPr>
          <p:cNvPr id="397" name="Google Shape;3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60627" y="4232826"/>
            <a:ext cx="2108805" cy="1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438" y="4585797"/>
            <a:ext cx="993861" cy="8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8375" y="3206956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24039" y="4642594"/>
            <a:ext cx="935673" cy="77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497" y="4716018"/>
            <a:ext cx="843371" cy="6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1711" y="2547298"/>
            <a:ext cx="755431" cy="56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689" y="4486775"/>
            <a:ext cx="904300" cy="7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0900" y="2337412"/>
            <a:ext cx="904300" cy="62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90282" y="1763306"/>
            <a:ext cx="1056100" cy="229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659655" y="4484082"/>
            <a:ext cx="1391757" cy="75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760467" y="4654870"/>
            <a:ext cx="1391757" cy="751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89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5" r:id="rId2"/>
    <p:sldLayoutId id="2147483671" r:id="rId3"/>
    <p:sldLayoutId id="2147483673" r:id="rId4"/>
    <p:sldLayoutId id="214748367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49.jpeg"/><Relationship Id="rId4" Type="http://schemas.openxmlformats.org/officeDocument/2006/relationships/image" Target="../media/image22.png"/><Relationship Id="rId9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51.jpeg"/><Relationship Id="rId4" Type="http://schemas.openxmlformats.org/officeDocument/2006/relationships/image" Target="../media/image22.png"/><Relationship Id="rId9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openxmlformats.org/officeDocument/2006/relationships/image" Target="../media/image23.pn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6.jpeg"/><Relationship Id="rId5" Type="http://schemas.openxmlformats.org/officeDocument/2006/relationships/image" Target="../media/image9.png"/><Relationship Id="rId10" Type="http://schemas.openxmlformats.org/officeDocument/2006/relationships/image" Target="../media/image45.jpeg"/><Relationship Id="rId4" Type="http://schemas.openxmlformats.org/officeDocument/2006/relationships/image" Target="../media/image22.png"/><Relationship Id="rId9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;p17">
            <a:extLst>
              <a:ext uri="{FF2B5EF4-FFF2-40B4-BE49-F238E27FC236}">
                <a16:creationId xmlns:a16="http://schemas.microsoft.com/office/drawing/2014/main" id="{BB0ED8EE-2F10-9385-4888-26651FA6D114}"/>
              </a:ext>
            </a:extLst>
          </p:cNvPr>
          <p:cNvGrpSpPr/>
          <p:nvPr/>
        </p:nvGrpSpPr>
        <p:grpSpPr>
          <a:xfrm flipV="1">
            <a:off x="694680" y="1224241"/>
            <a:ext cx="3213763" cy="582158"/>
            <a:chOff x="457200" y="1325800"/>
            <a:chExt cx="1281737" cy="466086"/>
          </a:xfrm>
        </p:grpSpPr>
        <p:sp>
          <p:nvSpPr>
            <p:cNvPr id="5" name="Google Shape;62;p17">
              <a:extLst>
                <a:ext uri="{FF2B5EF4-FFF2-40B4-BE49-F238E27FC236}">
                  <a16:creationId xmlns:a16="http://schemas.microsoft.com/office/drawing/2014/main" id="{47B84962-6CEB-26CE-F431-A9F6C4D52258}"/>
                </a:ext>
              </a:extLst>
            </p:cNvPr>
            <p:cNvSpPr/>
            <p:nvPr/>
          </p:nvSpPr>
          <p:spPr>
            <a:xfrm>
              <a:off x="457637" y="1325800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3"/>
                    <a:pt x="88397" y="37328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;p17">
              <a:extLst>
                <a:ext uri="{FF2B5EF4-FFF2-40B4-BE49-F238E27FC236}">
                  <a16:creationId xmlns:a16="http://schemas.microsoft.com/office/drawing/2014/main" id="{53F0F14B-C3F0-6947-575C-17941381623F}"/>
                </a:ext>
              </a:extLst>
            </p:cNvPr>
            <p:cNvSpPr/>
            <p:nvPr/>
          </p:nvSpPr>
          <p:spPr>
            <a:xfrm>
              <a:off x="457200" y="1325800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6"/>
                  </a:moveTo>
                  <a:cubicBezTo>
                    <a:pt x="85395" y="1936"/>
                    <a:pt x="86496" y="3070"/>
                    <a:pt x="86496" y="4471"/>
                  </a:cubicBezTo>
                  <a:lnTo>
                    <a:pt x="86496" y="37328"/>
                  </a:lnTo>
                  <a:cubicBezTo>
                    <a:pt x="86496" y="38729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729"/>
                    <a:pt x="1935" y="37328"/>
                  </a:cubicBezTo>
                  <a:lnTo>
                    <a:pt x="1935" y="4471"/>
                  </a:lnTo>
                  <a:cubicBezTo>
                    <a:pt x="1935" y="3070"/>
                    <a:pt x="3069" y="1936"/>
                    <a:pt x="4437" y="1936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8"/>
                  </a:lnTo>
                  <a:cubicBezTo>
                    <a:pt x="1" y="39763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3"/>
                    <a:pt x="88430" y="37328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;p17">
              <a:extLst>
                <a:ext uri="{FF2B5EF4-FFF2-40B4-BE49-F238E27FC236}">
                  <a16:creationId xmlns:a16="http://schemas.microsoft.com/office/drawing/2014/main" id="{770A22FF-2D56-7B1F-60AA-F3230F60EACD}"/>
                </a:ext>
              </a:extLst>
            </p:cNvPr>
            <p:cNvSpPr/>
            <p:nvPr/>
          </p:nvSpPr>
          <p:spPr>
            <a:xfrm>
              <a:off x="1646265" y="1479202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2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;p17">
              <a:extLst>
                <a:ext uri="{FF2B5EF4-FFF2-40B4-BE49-F238E27FC236}">
                  <a16:creationId xmlns:a16="http://schemas.microsoft.com/office/drawing/2014/main" id="{557CB139-4A2A-C415-F472-1E3AC3FEAFEC}"/>
                </a:ext>
              </a:extLst>
            </p:cNvPr>
            <p:cNvSpPr/>
            <p:nvPr/>
          </p:nvSpPr>
          <p:spPr>
            <a:xfrm>
              <a:off x="924924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;p17">
              <a:extLst>
                <a:ext uri="{FF2B5EF4-FFF2-40B4-BE49-F238E27FC236}">
                  <a16:creationId xmlns:a16="http://schemas.microsoft.com/office/drawing/2014/main" id="{805B9E79-0640-8729-D7A7-9B08EDBF41E0}"/>
                </a:ext>
              </a:extLst>
            </p:cNvPr>
            <p:cNvSpPr/>
            <p:nvPr/>
          </p:nvSpPr>
          <p:spPr>
            <a:xfrm>
              <a:off x="722828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1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;p17">
              <a:extLst>
                <a:ext uri="{FF2B5EF4-FFF2-40B4-BE49-F238E27FC236}">
                  <a16:creationId xmlns:a16="http://schemas.microsoft.com/office/drawing/2014/main" id="{0E9A16DD-A6AB-37A4-6DE7-CD0C94E5FECC}"/>
                </a:ext>
              </a:extLst>
            </p:cNvPr>
            <p:cNvSpPr/>
            <p:nvPr/>
          </p:nvSpPr>
          <p:spPr>
            <a:xfrm>
              <a:off x="520747" y="1368998"/>
              <a:ext cx="433743" cy="380087"/>
            </a:xfrm>
            <a:custGeom>
              <a:avLst/>
              <a:gdLst/>
              <a:ahLst/>
              <a:cxnLst/>
              <a:rect l="l" t="t" r="r" b="b"/>
              <a:pathLst>
                <a:path w="32791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;p17">
              <a:extLst>
                <a:ext uri="{FF2B5EF4-FFF2-40B4-BE49-F238E27FC236}">
                  <a16:creationId xmlns:a16="http://schemas.microsoft.com/office/drawing/2014/main" id="{F7CD3D06-692E-1DB0-12BD-D9863ED8D31B}"/>
                </a:ext>
              </a:extLst>
            </p:cNvPr>
            <p:cNvSpPr/>
            <p:nvPr/>
          </p:nvSpPr>
          <p:spPr>
            <a:xfrm>
              <a:off x="1127455" y="1368998"/>
              <a:ext cx="434179" cy="380087"/>
            </a:xfrm>
            <a:custGeom>
              <a:avLst/>
              <a:gdLst/>
              <a:ahLst/>
              <a:cxnLst/>
              <a:rect l="l" t="t" r="r" b="b"/>
              <a:pathLst>
                <a:path w="32824" h="34058" extrusionOk="0">
                  <a:moveTo>
                    <a:pt x="0" y="0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;p17">
              <a:extLst>
                <a:ext uri="{FF2B5EF4-FFF2-40B4-BE49-F238E27FC236}">
                  <a16:creationId xmlns:a16="http://schemas.microsoft.com/office/drawing/2014/main" id="{E5D99437-9879-1F1D-7B37-091277710BE2}"/>
                </a:ext>
              </a:extLst>
            </p:cNvPr>
            <p:cNvSpPr/>
            <p:nvPr/>
          </p:nvSpPr>
          <p:spPr>
            <a:xfrm>
              <a:off x="508392" y="1371598"/>
              <a:ext cx="244008" cy="377487"/>
            </a:xfrm>
            <a:custGeom>
              <a:avLst/>
              <a:gdLst/>
              <a:ahLst/>
              <a:cxnLst/>
              <a:rect l="l" t="t" r="r" b="b"/>
              <a:pathLst>
                <a:path w="18447" h="33825" extrusionOk="0">
                  <a:moveTo>
                    <a:pt x="267" y="1"/>
                  </a:moveTo>
                  <a:cubicBezTo>
                    <a:pt x="100" y="168"/>
                    <a:pt x="0" y="401"/>
                    <a:pt x="0" y="635"/>
                  </a:cubicBezTo>
                  <a:lnTo>
                    <a:pt x="0" y="32924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;p17">
              <a:extLst>
                <a:ext uri="{FF2B5EF4-FFF2-40B4-BE49-F238E27FC236}">
                  <a16:creationId xmlns:a16="http://schemas.microsoft.com/office/drawing/2014/main" id="{40D1B1C0-F6ED-91DE-3FA9-195A7F3DE1FB}"/>
                </a:ext>
              </a:extLst>
            </p:cNvPr>
            <p:cNvSpPr/>
            <p:nvPr/>
          </p:nvSpPr>
          <p:spPr>
            <a:xfrm>
              <a:off x="1329537" y="1368998"/>
              <a:ext cx="246666" cy="378603"/>
            </a:xfrm>
            <a:custGeom>
              <a:avLst/>
              <a:gdLst/>
              <a:ahLst/>
              <a:cxnLst/>
              <a:rect l="l" t="t" r="r" b="b"/>
              <a:pathLst>
                <a:path w="18648" h="33925" extrusionOk="0">
                  <a:moveTo>
                    <a:pt x="1" y="0"/>
                  </a:moveTo>
                  <a:lnTo>
                    <a:pt x="18214" y="33925"/>
                  </a:lnTo>
                  <a:cubicBezTo>
                    <a:pt x="18481" y="33758"/>
                    <a:pt x="18647" y="33491"/>
                    <a:pt x="18647" y="33157"/>
                  </a:cubicBezTo>
                  <a:lnTo>
                    <a:pt x="18647" y="901"/>
                  </a:lnTo>
                  <a:cubicBezTo>
                    <a:pt x="18647" y="401"/>
                    <a:pt x="18247" y="0"/>
                    <a:pt x="17747" y="0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1;p17">
            <a:extLst>
              <a:ext uri="{FF2B5EF4-FFF2-40B4-BE49-F238E27FC236}">
                <a16:creationId xmlns:a16="http://schemas.microsoft.com/office/drawing/2014/main" id="{B60BBA9D-21CB-C103-EA2B-E47F3BD5DE70}"/>
              </a:ext>
            </a:extLst>
          </p:cNvPr>
          <p:cNvGrpSpPr/>
          <p:nvPr/>
        </p:nvGrpSpPr>
        <p:grpSpPr>
          <a:xfrm flipV="1">
            <a:off x="691943" y="1785086"/>
            <a:ext cx="3216500" cy="582155"/>
            <a:chOff x="457200" y="2502395"/>
            <a:chExt cx="1281737" cy="466086"/>
          </a:xfrm>
        </p:grpSpPr>
        <p:sp>
          <p:nvSpPr>
            <p:cNvPr id="15" name="Google Shape;72;p17">
              <a:extLst>
                <a:ext uri="{FF2B5EF4-FFF2-40B4-BE49-F238E27FC236}">
                  <a16:creationId xmlns:a16="http://schemas.microsoft.com/office/drawing/2014/main" id="{4270A557-0C8B-C21A-F681-05B062E71F3B}"/>
                </a:ext>
              </a:extLst>
            </p:cNvPr>
            <p:cNvSpPr/>
            <p:nvPr/>
          </p:nvSpPr>
          <p:spPr>
            <a:xfrm>
              <a:off x="457637" y="2502395"/>
              <a:ext cx="1169285" cy="466086"/>
            </a:xfrm>
            <a:custGeom>
              <a:avLst/>
              <a:gdLst/>
              <a:ahLst/>
              <a:cxnLst/>
              <a:rect l="l" t="t" r="r" b="b"/>
              <a:pathLst>
                <a:path w="88398" h="41764" extrusionOk="0">
                  <a:moveTo>
                    <a:pt x="4437" y="1"/>
                  </a:moveTo>
                  <a:cubicBezTo>
                    <a:pt x="1969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1969" y="41764"/>
                    <a:pt x="4437" y="41764"/>
                  </a:cubicBezTo>
                  <a:lnTo>
                    <a:pt x="83961" y="41764"/>
                  </a:lnTo>
                  <a:cubicBezTo>
                    <a:pt x="86429" y="41764"/>
                    <a:pt x="88397" y="39762"/>
                    <a:pt x="88397" y="37327"/>
                  </a:cubicBezTo>
                  <a:lnTo>
                    <a:pt x="88397" y="4437"/>
                  </a:lnTo>
                  <a:cubicBezTo>
                    <a:pt x="88397" y="2002"/>
                    <a:pt x="86429" y="1"/>
                    <a:pt x="8396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;p17">
              <a:extLst>
                <a:ext uri="{FF2B5EF4-FFF2-40B4-BE49-F238E27FC236}">
                  <a16:creationId xmlns:a16="http://schemas.microsoft.com/office/drawing/2014/main" id="{A6DBBA22-35A5-CD6A-5880-58078991E2BA}"/>
                </a:ext>
              </a:extLst>
            </p:cNvPr>
            <p:cNvSpPr/>
            <p:nvPr/>
          </p:nvSpPr>
          <p:spPr>
            <a:xfrm>
              <a:off x="457200" y="2502395"/>
              <a:ext cx="1169721" cy="466086"/>
            </a:xfrm>
            <a:custGeom>
              <a:avLst/>
              <a:gdLst/>
              <a:ahLst/>
              <a:cxnLst/>
              <a:rect l="l" t="t" r="r" b="b"/>
              <a:pathLst>
                <a:path w="88431" h="41764" extrusionOk="0">
                  <a:moveTo>
                    <a:pt x="83994" y="1935"/>
                  </a:moveTo>
                  <a:cubicBezTo>
                    <a:pt x="85395" y="1935"/>
                    <a:pt x="86496" y="3036"/>
                    <a:pt x="86496" y="4437"/>
                  </a:cubicBezTo>
                  <a:lnTo>
                    <a:pt x="86496" y="37327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327"/>
                  </a:cubicBezTo>
                  <a:lnTo>
                    <a:pt x="1935" y="4437"/>
                  </a:lnTo>
                  <a:cubicBezTo>
                    <a:pt x="1935" y="3069"/>
                    <a:pt x="3069" y="1935"/>
                    <a:pt x="4437" y="1935"/>
                  </a:cubicBezTo>
                  <a:close/>
                  <a:moveTo>
                    <a:pt x="4437" y="1"/>
                  </a:moveTo>
                  <a:cubicBezTo>
                    <a:pt x="2002" y="1"/>
                    <a:pt x="1" y="2002"/>
                    <a:pt x="1" y="4437"/>
                  </a:cubicBezTo>
                  <a:lnTo>
                    <a:pt x="1" y="37327"/>
                  </a:lnTo>
                  <a:cubicBezTo>
                    <a:pt x="1" y="39762"/>
                    <a:pt x="2002" y="41764"/>
                    <a:pt x="4437" y="41764"/>
                  </a:cubicBezTo>
                  <a:lnTo>
                    <a:pt x="83994" y="41764"/>
                  </a:lnTo>
                  <a:cubicBezTo>
                    <a:pt x="86462" y="41764"/>
                    <a:pt x="88430" y="39762"/>
                    <a:pt x="88430" y="37327"/>
                  </a:cubicBezTo>
                  <a:lnTo>
                    <a:pt x="88430" y="4437"/>
                  </a:lnTo>
                  <a:cubicBezTo>
                    <a:pt x="88430" y="2002"/>
                    <a:pt x="86462" y="1"/>
                    <a:pt x="8399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;p17">
              <a:extLst>
                <a:ext uri="{FF2B5EF4-FFF2-40B4-BE49-F238E27FC236}">
                  <a16:creationId xmlns:a16="http://schemas.microsoft.com/office/drawing/2014/main" id="{7EDFEEAA-5F85-6FC7-DE7B-BA63E99AA23C}"/>
                </a:ext>
              </a:extLst>
            </p:cNvPr>
            <p:cNvSpPr/>
            <p:nvPr/>
          </p:nvSpPr>
          <p:spPr>
            <a:xfrm>
              <a:off x="1646265" y="2655797"/>
              <a:ext cx="92672" cy="159342"/>
            </a:xfrm>
            <a:custGeom>
              <a:avLst/>
              <a:gdLst/>
              <a:ahLst/>
              <a:cxnLst/>
              <a:rect l="l" t="t" r="r" b="b"/>
              <a:pathLst>
                <a:path w="7006" h="14278" extrusionOk="0">
                  <a:moveTo>
                    <a:pt x="0" y="1"/>
                  </a:moveTo>
                  <a:lnTo>
                    <a:pt x="0" y="14278"/>
                  </a:lnTo>
                  <a:lnTo>
                    <a:pt x="6205" y="14278"/>
                  </a:lnTo>
                  <a:cubicBezTo>
                    <a:pt x="6638" y="14278"/>
                    <a:pt x="7005" y="13911"/>
                    <a:pt x="7005" y="13477"/>
                  </a:cubicBezTo>
                  <a:lnTo>
                    <a:pt x="7005" y="801"/>
                  </a:lnTo>
                  <a:cubicBezTo>
                    <a:pt x="7005" y="368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5;p17">
              <a:extLst>
                <a:ext uri="{FF2B5EF4-FFF2-40B4-BE49-F238E27FC236}">
                  <a16:creationId xmlns:a16="http://schemas.microsoft.com/office/drawing/2014/main" id="{7C64EEA8-BF8E-B7D0-5FDA-42054AA6CD8A}"/>
                </a:ext>
              </a:extLst>
            </p:cNvPr>
            <p:cNvSpPr/>
            <p:nvPr/>
          </p:nvSpPr>
          <p:spPr>
            <a:xfrm>
              <a:off x="924924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0" y="1"/>
                  </a:moveTo>
                  <a:lnTo>
                    <a:pt x="18313" y="34058"/>
                  </a:lnTo>
                  <a:lnTo>
                    <a:pt x="32824" y="34058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;p17">
              <a:extLst>
                <a:ext uri="{FF2B5EF4-FFF2-40B4-BE49-F238E27FC236}">
                  <a16:creationId xmlns:a16="http://schemas.microsoft.com/office/drawing/2014/main" id="{FBDDE493-A498-4C9B-D8F9-7C6F7530AE7E}"/>
                </a:ext>
              </a:extLst>
            </p:cNvPr>
            <p:cNvSpPr/>
            <p:nvPr/>
          </p:nvSpPr>
          <p:spPr>
            <a:xfrm>
              <a:off x="722828" y="2545213"/>
              <a:ext cx="434179" cy="380098"/>
            </a:xfrm>
            <a:custGeom>
              <a:avLst/>
              <a:gdLst/>
              <a:ahLst/>
              <a:cxnLst/>
              <a:rect l="l" t="t" r="r" b="b"/>
              <a:pathLst>
                <a:path w="32824" h="34059" extrusionOk="0">
                  <a:moveTo>
                    <a:pt x="1" y="1"/>
                  </a:moveTo>
                  <a:lnTo>
                    <a:pt x="18280" y="34058"/>
                  </a:lnTo>
                  <a:lnTo>
                    <a:pt x="32824" y="34058"/>
                  </a:lnTo>
                  <a:lnTo>
                    <a:pt x="14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;p17">
              <a:extLst>
                <a:ext uri="{FF2B5EF4-FFF2-40B4-BE49-F238E27FC236}">
                  <a16:creationId xmlns:a16="http://schemas.microsoft.com/office/drawing/2014/main" id="{F39437BD-362F-DC33-0FFD-C97878E30A7E}"/>
                </a:ext>
              </a:extLst>
            </p:cNvPr>
            <p:cNvSpPr/>
            <p:nvPr/>
          </p:nvSpPr>
          <p:spPr>
            <a:xfrm>
              <a:off x="520747" y="2545213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1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;p17">
              <a:extLst>
                <a:ext uri="{FF2B5EF4-FFF2-40B4-BE49-F238E27FC236}">
                  <a16:creationId xmlns:a16="http://schemas.microsoft.com/office/drawing/2014/main" id="{AC0C5017-6762-0E09-1D5A-66B4B6E3DB7D}"/>
                </a:ext>
              </a:extLst>
            </p:cNvPr>
            <p:cNvSpPr/>
            <p:nvPr/>
          </p:nvSpPr>
          <p:spPr>
            <a:xfrm>
              <a:off x="508392" y="2548194"/>
              <a:ext cx="244008" cy="377119"/>
            </a:xfrm>
            <a:custGeom>
              <a:avLst/>
              <a:gdLst/>
              <a:ahLst/>
              <a:cxnLst/>
              <a:rect l="l" t="t" r="r" b="b"/>
              <a:pathLst>
                <a:path w="18447" h="33792" extrusionOk="0">
                  <a:moveTo>
                    <a:pt x="267" y="1"/>
                  </a:moveTo>
                  <a:cubicBezTo>
                    <a:pt x="100" y="167"/>
                    <a:pt x="0" y="367"/>
                    <a:pt x="0" y="634"/>
                  </a:cubicBezTo>
                  <a:lnTo>
                    <a:pt x="0" y="32924"/>
                  </a:lnTo>
                  <a:cubicBezTo>
                    <a:pt x="0" y="33391"/>
                    <a:pt x="400" y="33791"/>
                    <a:pt x="901" y="33791"/>
                  </a:cubicBezTo>
                  <a:lnTo>
                    <a:pt x="18447" y="3379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9;p17">
            <a:extLst>
              <a:ext uri="{FF2B5EF4-FFF2-40B4-BE49-F238E27FC236}">
                <a16:creationId xmlns:a16="http://schemas.microsoft.com/office/drawing/2014/main" id="{855AF50D-A467-EC32-9F50-71373F31B85B}"/>
              </a:ext>
            </a:extLst>
          </p:cNvPr>
          <p:cNvGrpSpPr/>
          <p:nvPr/>
        </p:nvGrpSpPr>
        <p:grpSpPr>
          <a:xfrm flipV="1">
            <a:off x="691943" y="2353796"/>
            <a:ext cx="3213763" cy="559475"/>
            <a:chOff x="457200" y="3678990"/>
            <a:chExt cx="1281737" cy="465718"/>
          </a:xfrm>
        </p:grpSpPr>
        <p:sp>
          <p:nvSpPr>
            <p:cNvPr id="23" name="Google Shape;80;p17">
              <a:extLst>
                <a:ext uri="{FF2B5EF4-FFF2-40B4-BE49-F238E27FC236}">
                  <a16:creationId xmlns:a16="http://schemas.microsoft.com/office/drawing/2014/main" id="{354422B0-CDDD-EEDF-D385-4AB060BBBF36}"/>
                </a:ext>
              </a:extLst>
            </p:cNvPr>
            <p:cNvSpPr/>
            <p:nvPr/>
          </p:nvSpPr>
          <p:spPr>
            <a:xfrm>
              <a:off x="457637" y="3678990"/>
              <a:ext cx="1169285" cy="465718"/>
            </a:xfrm>
            <a:custGeom>
              <a:avLst/>
              <a:gdLst/>
              <a:ahLst/>
              <a:cxnLst/>
              <a:rect l="l" t="t" r="r" b="b"/>
              <a:pathLst>
                <a:path w="88398" h="41731" extrusionOk="0">
                  <a:moveTo>
                    <a:pt x="4437" y="0"/>
                  </a:moveTo>
                  <a:cubicBezTo>
                    <a:pt x="1969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1969" y="41730"/>
                    <a:pt x="4437" y="41730"/>
                  </a:cubicBezTo>
                  <a:lnTo>
                    <a:pt x="83961" y="41730"/>
                  </a:lnTo>
                  <a:cubicBezTo>
                    <a:pt x="86429" y="41730"/>
                    <a:pt x="88397" y="39762"/>
                    <a:pt x="88397" y="37294"/>
                  </a:cubicBezTo>
                  <a:lnTo>
                    <a:pt x="88397" y="4437"/>
                  </a:lnTo>
                  <a:cubicBezTo>
                    <a:pt x="88397" y="1968"/>
                    <a:pt x="86429" y="0"/>
                    <a:pt x="83961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;p17">
              <a:extLst>
                <a:ext uri="{FF2B5EF4-FFF2-40B4-BE49-F238E27FC236}">
                  <a16:creationId xmlns:a16="http://schemas.microsoft.com/office/drawing/2014/main" id="{B663344E-24CC-5180-7C58-2E02FDDF31B3}"/>
                </a:ext>
              </a:extLst>
            </p:cNvPr>
            <p:cNvSpPr/>
            <p:nvPr/>
          </p:nvSpPr>
          <p:spPr>
            <a:xfrm>
              <a:off x="457200" y="3678990"/>
              <a:ext cx="1169721" cy="465718"/>
            </a:xfrm>
            <a:custGeom>
              <a:avLst/>
              <a:gdLst/>
              <a:ahLst/>
              <a:cxnLst/>
              <a:rect l="l" t="t" r="r" b="b"/>
              <a:pathLst>
                <a:path w="88431" h="41731" extrusionOk="0">
                  <a:moveTo>
                    <a:pt x="83994" y="1902"/>
                  </a:moveTo>
                  <a:cubicBezTo>
                    <a:pt x="85395" y="1902"/>
                    <a:pt x="86496" y="3036"/>
                    <a:pt x="86496" y="4437"/>
                  </a:cubicBezTo>
                  <a:lnTo>
                    <a:pt x="86496" y="37294"/>
                  </a:lnTo>
                  <a:cubicBezTo>
                    <a:pt x="86496" y="38695"/>
                    <a:pt x="85395" y="39829"/>
                    <a:pt x="83994" y="39829"/>
                  </a:cubicBezTo>
                  <a:lnTo>
                    <a:pt x="4437" y="39829"/>
                  </a:lnTo>
                  <a:cubicBezTo>
                    <a:pt x="3069" y="39829"/>
                    <a:pt x="1935" y="38695"/>
                    <a:pt x="1935" y="37294"/>
                  </a:cubicBezTo>
                  <a:lnTo>
                    <a:pt x="1935" y="4437"/>
                  </a:lnTo>
                  <a:cubicBezTo>
                    <a:pt x="1935" y="3036"/>
                    <a:pt x="3069" y="1902"/>
                    <a:pt x="4437" y="1902"/>
                  </a:cubicBezTo>
                  <a:close/>
                  <a:moveTo>
                    <a:pt x="4437" y="0"/>
                  </a:moveTo>
                  <a:cubicBezTo>
                    <a:pt x="2002" y="0"/>
                    <a:pt x="1" y="1968"/>
                    <a:pt x="1" y="4437"/>
                  </a:cubicBezTo>
                  <a:lnTo>
                    <a:pt x="1" y="37294"/>
                  </a:lnTo>
                  <a:cubicBezTo>
                    <a:pt x="1" y="39762"/>
                    <a:pt x="2002" y="41730"/>
                    <a:pt x="4437" y="41730"/>
                  </a:cubicBezTo>
                  <a:lnTo>
                    <a:pt x="83994" y="41730"/>
                  </a:lnTo>
                  <a:cubicBezTo>
                    <a:pt x="86462" y="41730"/>
                    <a:pt x="88430" y="39762"/>
                    <a:pt x="88430" y="37294"/>
                  </a:cubicBezTo>
                  <a:lnTo>
                    <a:pt x="88430" y="4437"/>
                  </a:lnTo>
                  <a:cubicBezTo>
                    <a:pt x="88430" y="1968"/>
                    <a:pt x="86462" y="0"/>
                    <a:pt x="8399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;p17">
              <a:extLst>
                <a:ext uri="{FF2B5EF4-FFF2-40B4-BE49-F238E27FC236}">
                  <a16:creationId xmlns:a16="http://schemas.microsoft.com/office/drawing/2014/main" id="{4FA8592B-8D03-1DAD-B7E5-45EA95A9354C}"/>
                </a:ext>
              </a:extLst>
            </p:cNvPr>
            <p:cNvSpPr/>
            <p:nvPr/>
          </p:nvSpPr>
          <p:spPr>
            <a:xfrm>
              <a:off x="1646265" y="3832392"/>
              <a:ext cx="92672" cy="158963"/>
            </a:xfrm>
            <a:custGeom>
              <a:avLst/>
              <a:gdLst/>
              <a:ahLst/>
              <a:cxnLst/>
              <a:rect l="l" t="t" r="r" b="b"/>
              <a:pathLst>
                <a:path w="7006" h="14244" extrusionOk="0">
                  <a:moveTo>
                    <a:pt x="0" y="1"/>
                  </a:moveTo>
                  <a:lnTo>
                    <a:pt x="0" y="14244"/>
                  </a:lnTo>
                  <a:lnTo>
                    <a:pt x="6205" y="14244"/>
                  </a:lnTo>
                  <a:cubicBezTo>
                    <a:pt x="6638" y="14244"/>
                    <a:pt x="7005" y="13911"/>
                    <a:pt x="7005" y="13477"/>
                  </a:cubicBezTo>
                  <a:lnTo>
                    <a:pt x="7005" y="768"/>
                  </a:lnTo>
                  <a:cubicBezTo>
                    <a:pt x="7005" y="334"/>
                    <a:pt x="6638" y="1"/>
                    <a:pt x="6205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;p17">
              <a:extLst>
                <a:ext uri="{FF2B5EF4-FFF2-40B4-BE49-F238E27FC236}">
                  <a16:creationId xmlns:a16="http://schemas.microsoft.com/office/drawing/2014/main" id="{92500105-89ED-596C-EDD9-5FB69C5EAC82}"/>
                </a:ext>
              </a:extLst>
            </p:cNvPr>
            <p:cNvSpPr/>
            <p:nvPr/>
          </p:nvSpPr>
          <p:spPr>
            <a:xfrm>
              <a:off x="520747" y="3721808"/>
              <a:ext cx="433743" cy="380098"/>
            </a:xfrm>
            <a:custGeom>
              <a:avLst/>
              <a:gdLst/>
              <a:ahLst/>
              <a:cxnLst/>
              <a:rect l="l" t="t" r="r" b="b"/>
              <a:pathLst>
                <a:path w="32791" h="34059" extrusionOk="0">
                  <a:moveTo>
                    <a:pt x="0" y="0"/>
                  </a:moveTo>
                  <a:lnTo>
                    <a:pt x="18280" y="34058"/>
                  </a:lnTo>
                  <a:lnTo>
                    <a:pt x="32790" y="34058"/>
                  </a:lnTo>
                  <a:lnTo>
                    <a:pt x="14510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;p17">
              <a:extLst>
                <a:ext uri="{FF2B5EF4-FFF2-40B4-BE49-F238E27FC236}">
                  <a16:creationId xmlns:a16="http://schemas.microsoft.com/office/drawing/2014/main" id="{82C4E6C2-0B44-00DA-AF5C-BE79D4B3B42A}"/>
                </a:ext>
              </a:extLst>
            </p:cNvPr>
            <p:cNvSpPr/>
            <p:nvPr/>
          </p:nvSpPr>
          <p:spPr>
            <a:xfrm>
              <a:off x="508392" y="3724409"/>
              <a:ext cx="244008" cy="377498"/>
            </a:xfrm>
            <a:custGeom>
              <a:avLst/>
              <a:gdLst/>
              <a:ahLst/>
              <a:cxnLst/>
              <a:rect l="l" t="t" r="r" b="b"/>
              <a:pathLst>
                <a:path w="18447" h="33826" extrusionOk="0">
                  <a:moveTo>
                    <a:pt x="267" y="1"/>
                  </a:moveTo>
                  <a:cubicBezTo>
                    <a:pt x="100" y="168"/>
                    <a:pt x="0" y="401"/>
                    <a:pt x="0" y="668"/>
                  </a:cubicBezTo>
                  <a:lnTo>
                    <a:pt x="0" y="32925"/>
                  </a:lnTo>
                  <a:cubicBezTo>
                    <a:pt x="0" y="33425"/>
                    <a:pt x="400" y="33825"/>
                    <a:pt x="901" y="33825"/>
                  </a:cubicBezTo>
                  <a:lnTo>
                    <a:pt x="18447" y="3382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32"/>
          <p:cNvSpPr txBox="1">
            <a:spLocks noGrp="1"/>
          </p:cNvSpPr>
          <p:nvPr>
            <p:ph type="ctrTitle"/>
          </p:nvPr>
        </p:nvSpPr>
        <p:spPr>
          <a:xfrm>
            <a:off x="851412" y="1138250"/>
            <a:ext cx="2775929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Exide DTSC Clean-Up Project</a:t>
            </a:r>
            <a:endParaRPr sz="360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8" name="Google Shape;168;p32"/>
          <p:cNvCxnSpPr/>
          <p:nvPr/>
        </p:nvCxnSpPr>
        <p:spPr>
          <a:xfrm>
            <a:off x="0" y="3119688"/>
            <a:ext cx="557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40" y="882228"/>
            <a:ext cx="4946371" cy="41816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C52650-9471-E68C-9939-0D9964F75697}"/>
              </a:ext>
            </a:extLst>
          </p:cNvPr>
          <p:cNvSpPr txBox="1"/>
          <p:nvPr/>
        </p:nvSpPr>
        <p:spPr>
          <a:xfrm>
            <a:off x="713100" y="3266327"/>
            <a:ext cx="28743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Addressing Environmental and Health Challenges caused due to Exide battery company in Vernon, California</a:t>
            </a:r>
          </a:p>
          <a:p>
            <a:endParaRPr lang="en-US" b="1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9" name="Picture 28" descr="A red logo with white background&#10;&#10;Description automatically generated">
            <a:extLst>
              <a:ext uri="{FF2B5EF4-FFF2-40B4-BE49-F238E27FC236}">
                <a16:creationId xmlns:a16="http://schemas.microsoft.com/office/drawing/2014/main" id="{AEC9E683-C951-7D0E-6945-1900C8377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22" y="2055650"/>
            <a:ext cx="781378" cy="202448"/>
          </a:xfrm>
          <a:prstGeom prst="rect">
            <a:avLst/>
          </a:prstGeom>
        </p:spPr>
      </p:pic>
      <p:pic>
        <p:nvPicPr>
          <p:cNvPr id="36" name="Google Shape;219;p35">
            <a:extLst>
              <a:ext uri="{FF2B5EF4-FFF2-40B4-BE49-F238E27FC236}">
                <a16:creationId xmlns:a16="http://schemas.microsoft.com/office/drawing/2014/main" id="{21DD9616-6186-6138-40D2-5A1D8ABD52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0339"/>
          <a:stretch/>
        </p:blipFill>
        <p:spPr>
          <a:xfrm rot="4">
            <a:off x="4784170" y="3035510"/>
            <a:ext cx="535442" cy="449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720;p41">
            <a:extLst>
              <a:ext uri="{FF2B5EF4-FFF2-40B4-BE49-F238E27FC236}">
                <a16:creationId xmlns:a16="http://schemas.microsoft.com/office/drawing/2014/main" id="{8EDAA647-8602-10AA-9968-92FAE94EFFB4}"/>
              </a:ext>
            </a:extLst>
          </p:cNvPr>
          <p:cNvGrpSpPr/>
          <p:nvPr/>
        </p:nvGrpSpPr>
        <p:grpSpPr>
          <a:xfrm rot="5400000">
            <a:off x="5659180" y="3923863"/>
            <a:ext cx="693143" cy="863503"/>
            <a:chOff x="2704250" y="1440525"/>
            <a:chExt cx="3587575" cy="2961300"/>
          </a:xfrm>
        </p:grpSpPr>
        <p:sp>
          <p:nvSpPr>
            <p:cNvPr id="38" name="Google Shape;1721;p41">
              <a:extLst>
                <a:ext uri="{FF2B5EF4-FFF2-40B4-BE49-F238E27FC236}">
                  <a16:creationId xmlns:a16="http://schemas.microsoft.com/office/drawing/2014/main" id="{7423DBF8-528D-5B23-5F56-006E5DF73CCC}"/>
                </a:ext>
              </a:extLst>
            </p:cNvPr>
            <p:cNvSpPr/>
            <p:nvPr/>
          </p:nvSpPr>
          <p:spPr>
            <a:xfrm>
              <a:off x="2704250" y="1865825"/>
              <a:ext cx="552075" cy="2159900"/>
            </a:xfrm>
            <a:custGeom>
              <a:avLst/>
              <a:gdLst/>
              <a:ahLst/>
              <a:cxnLst/>
              <a:rect l="l" t="t" r="r" b="b"/>
              <a:pathLst>
                <a:path w="22083" h="86396" extrusionOk="0">
                  <a:moveTo>
                    <a:pt x="9674" y="1"/>
                  </a:moveTo>
                  <a:lnTo>
                    <a:pt x="9674" y="19815"/>
                  </a:lnTo>
                  <a:lnTo>
                    <a:pt x="14978" y="27554"/>
                  </a:lnTo>
                  <a:lnTo>
                    <a:pt x="10074" y="32290"/>
                  </a:lnTo>
                  <a:lnTo>
                    <a:pt x="0" y="40463"/>
                  </a:lnTo>
                  <a:lnTo>
                    <a:pt x="10007" y="50070"/>
                  </a:lnTo>
                  <a:lnTo>
                    <a:pt x="17446" y="56074"/>
                  </a:lnTo>
                  <a:lnTo>
                    <a:pt x="9073" y="64947"/>
                  </a:lnTo>
                  <a:lnTo>
                    <a:pt x="17112" y="70184"/>
                  </a:lnTo>
                  <a:lnTo>
                    <a:pt x="9674" y="75254"/>
                  </a:lnTo>
                  <a:lnTo>
                    <a:pt x="9674" y="86396"/>
                  </a:lnTo>
                  <a:lnTo>
                    <a:pt x="21315" y="86396"/>
                  </a:lnTo>
                  <a:lnTo>
                    <a:pt x="21315" y="84094"/>
                  </a:lnTo>
                  <a:lnTo>
                    <a:pt x="11942" y="84094"/>
                  </a:lnTo>
                  <a:lnTo>
                    <a:pt x="11942" y="76389"/>
                  </a:lnTo>
                  <a:lnTo>
                    <a:pt x="21149" y="70051"/>
                  </a:lnTo>
                  <a:lnTo>
                    <a:pt x="12576" y="64513"/>
                  </a:lnTo>
                  <a:lnTo>
                    <a:pt x="20782" y="55841"/>
                  </a:lnTo>
                  <a:lnTo>
                    <a:pt x="11575" y="48402"/>
                  </a:lnTo>
                  <a:lnTo>
                    <a:pt x="3436" y="40563"/>
                  </a:lnTo>
                  <a:lnTo>
                    <a:pt x="11542" y="33992"/>
                  </a:lnTo>
                  <a:lnTo>
                    <a:pt x="17913" y="27887"/>
                  </a:lnTo>
                  <a:lnTo>
                    <a:pt x="11942" y="19148"/>
                  </a:lnTo>
                  <a:lnTo>
                    <a:pt x="11942" y="2269"/>
                  </a:lnTo>
                  <a:lnTo>
                    <a:pt x="22083" y="2269"/>
                  </a:lnTo>
                  <a:lnTo>
                    <a:pt x="22083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2;p41">
              <a:extLst>
                <a:ext uri="{FF2B5EF4-FFF2-40B4-BE49-F238E27FC236}">
                  <a16:creationId xmlns:a16="http://schemas.microsoft.com/office/drawing/2014/main" id="{CF75BB04-3BCC-B1DD-9157-1F6045985FD7}"/>
                </a:ext>
              </a:extLst>
            </p:cNvPr>
            <p:cNvSpPr/>
            <p:nvPr/>
          </p:nvSpPr>
          <p:spPr>
            <a:xfrm>
              <a:off x="5743925" y="1894175"/>
              <a:ext cx="547900" cy="2114050"/>
            </a:xfrm>
            <a:custGeom>
              <a:avLst/>
              <a:gdLst/>
              <a:ahLst/>
              <a:cxnLst/>
              <a:rect l="l" t="t" r="r" b="b"/>
              <a:pathLst>
                <a:path w="21916" h="84562" extrusionOk="0">
                  <a:moveTo>
                    <a:pt x="0" y="1"/>
                  </a:moveTo>
                  <a:lnTo>
                    <a:pt x="0" y="2236"/>
                  </a:lnTo>
                  <a:lnTo>
                    <a:pt x="9640" y="2236"/>
                  </a:lnTo>
                  <a:lnTo>
                    <a:pt x="9640" y="14311"/>
                  </a:lnTo>
                  <a:lnTo>
                    <a:pt x="18413" y="23918"/>
                  </a:lnTo>
                  <a:lnTo>
                    <a:pt x="8940" y="32591"/>
                  </a:lnTo>
                  <a:lnTo>
                    <a:pt x="18080" y="38195"/>
                  </a:lnTo>
                  <a:lnTo>
                    <a:pt x="10074" y="44866"/>
                  </a:lnTo>
                  <a:lnTo>
                    <a:pt x="467" y="52372"/>
                  </a:lnTo>
                  <a:lnTo>
                    <a:pt x="9974" y="60878"/>
                  </a:lnTo>
                  <a:lnTo>
                    <a:pt x="16745" y="68550"/>
                  </a:lnTo>
                  <a:lnTo>
                    <a:pt x="9640" y="76722"/>
                  </a:lnTo>
                  <a:lnTo>
                    <a:pt x="9640" y="82293"/>
                  </a:lnTo>
                  <a:lnTo>
                    <a:pt x="0" y="82293"/>
                  </a:lnTo>
                  <a:lnTo>
                    <a:pt x="0" y="84561"/>
                  </a:lnTo>
                  <a:lnTo>
                    <a:pt x="11909" y="84561"/>
                  </a:lnTo>
                  <a:lnTo>
                    <a:pt x="11909" y="77556"/>
                  </a:lnTo>
                  <a:lnTo>
                    <a:pt x="19681" y="68516"/>
                  </a:lnTo>
                  <a:lnTo>
                    <a:pt x="11575" y="59276"/>
                  </a:lnTo>
                  <a:lnTo>
                    <a:pt x="3970" y="52505"/>
                  </a:lnTo>
                  <a:lnTo>
                    <a:pt x="11475" y="46601"/>
                  </a:lnTo>
                  <a:lnTo>
                    <a:pt x="21916" y="37894"/>
                  </a:lnTo>
                  <a:lnTo>
                    <a:pt x="12642" y="32224"/>
                  </a:lnTo>
                  <a:lnTo>
                    <a:pt x="21582" y="24051"/>
                  </a:lnTo>
                  <a:lnTo>
                    <a:pt x="11909" y="13410"/>
                  </a:lnTo>
                  <a:lnTo>
                    <a:pt x="11909" y="34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3;p41">
              <a:extLst>
                <a:ext uri="{FF2B5EF4-FFF2-40B4-BE49-F238E27FC236}">
                  <a16:creationId xmlns:a16="http://schemas.microsoft.com/office/drawing/2014/main" id="{1E201707-73FD-ACEC-94C6-3E555BDBBC06}"/>
                </a:ext>
              </a:extLst>
            </p:cNvPr>
            <p:cNvSpPr/>
            <p:nvPr/>
          </p:nvSpPr>
          <p:spPr>
            <a:xfrm>
              <a:off x="3975150" y="1440525"/>
              <a:ext cx="1694575" cy="913175"/>
            </a:xfrm>
            <a:custGeom>
              <a:avLst/>
              <a:gdLst/>
              <a:ahLst/>
              <a:cxnLst/>
              <a:rect l="l" t="t" r="r" b="b"/>
              <a:pathLst>
                <a:path w="67783" h="36527" extrusionOk="0">
                  <a:moveTo>
                    <a:pt x="67782" y="0"/>
                  </a:moveTo>
                  <a:lnTo>
                    <a:pt x="4704" y="0"/>
                  </a:lnTo>
                  <a:lnTo>
                    <a:pt x="4704" y="167"/>
                  </a:lnTo>
                  <a:cubicBezTo>
                    <a:pt x="2135" y="167"/>
                    <a:pt x="1" y="8306"/>
                    <a:pt x="1" y="18347"/>
                  </a:cubicBezTo>
                  <a:cubicBezTo>
                    <a:pt x="1" y="28387"/>
                    <a:pt x="2135" y="36527"/>
                    <a:pt x="4704" y="36527"/>
                  </a:cubicBezTo>
                  <a:cubicBezTo>
                    <a:pt x="4937" y="36527"/>
                    <a:pt x="5138" y="36493"/>
                    <a:pt x="5338" y="36360"/>
                  </a:cubicBezTo>
                  <a:lnTo>
                    <a:pt x="67782" y="36360"/>
                  </a:lnTo>
                  <a:close/>
                </a:path>
              </a:pathLst>
            </a:custGeom>
            <a:solidFill>
              <a:srgbClr val="57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24;p41">
              <a:extLst>
                <a:ext uri="{FF2B5EF4-FFF2-40B4-BE49-F238E27FC236}">
                  <a16:creationId xmlns:a16="http://schemas.microsoft.com/office/drawing/2014/main" id="{4A068CD1-FE1E-BB26-77E2-867DC47D238B}"/>
                </a:ext>
              </a:extLst>
            </p:cNvPr>
            <p:cNvSpPr/>
            <p:nvPr/>
          </p:nvSpPr>
          <p:spPr>
            <a:xfrm>
              <a:off x="3975150" y="1440525"/>
              <a:ext cx="148475" cy="913175"/>
            </a:xfrm>
            <a:custGeom>
              <a:avLst/>
              <a:gdLst/>
              <a:ahLst/>
              <a:cxnLst/>
              <a:rect l="l" t="t" r="r" b="b"/>
              <a:pathLst>
                <a:path w="5939" h="36527" extrusionOk="0">
                  <a:moveTo>
                    <a:pt x="601" y="18347"/>
                  </a:moveTo>
                  <a:cubicBezTo>
                    <a:pt x="601" y="28020"/>
                    <a:pt x="2536" y="35893"/>
                    <a:pt x="5004" y="36493"/>
                  </a:cubicBezTo>
                  <a:cubicBezTo>
                    <a:pt x="4937" y="36527"/>
                    <a:pt x="4804" y="36527"/>
                    <a:pt x="4704" y="36527"/>
                  </a:cubicBezTo>
                  <a:cubicBezTo>
                    <a:pt x="2135" y="36527"/>
                    <a:pt x="1" y="28387"/>
                    <a:pt x="1" y="18347"/>
                  </a:cubicBezTo>
                  <a:cubicBezTo>
                    <a:pt x="1" y="8306"/>
                    <a:pt x="2135" y="167"/>
                    <a:pt x="4704" y="167"/>
                  </a:cubicBezTo>
                  <a:lnTo>
                    <a:pt x="4704" y="0"/>
                  </a:lnTo>
                  <a:lnTo>
                    <a:pt x="5304" y="0"/>
                  </a:lnTo>
                  <a:lnTo>
                    <a:pt x="5304" y="167"/>
                  </a:lnTo>
                  <a:cubicBezTo>
                    <a:pt x="2702" y="167"/>
                    <a:pt x="601" y="8306"/>
                    <a:pt x="601" y="18347"/>
                  </a:cubicBezTo>
                  <a:close/>
                  <a:moveTo>
                    <a:pt x="5338" y="36360"/>
                  </a:moveTo>
                  <a:cubicBezTo>
                    <a:pt x="5204" y="36393"/>
                    <a:pt x="5138" y="36460"/>
                    <a:pt x="5004" y="36493"/>
                  </a:cubicBezTo>
                  <a:cubicBezTo>
                    <a:pt x="5104" y="36527"/>
                    <a:pt x="5204" y="36527"/>
                    <a:pt x="5304" y="36527"/>
                  </a:cubicBezTo>
                  <a:cubicBezTo>
                    <a:pt x="5504" y="36527"/>
                    <a:pt x="5738" y="36493"/>
                    <a:pt x="5938" y="363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25;p41">
              <a:extLst>
                <a:ext uri="{FF2B5EF4-FFF2-40B4-BE49-F238E27FC236}">
                  <a16:creationId xmlns:a16="http://schemas.microsoft.com/office/drawing/2014/main" id="{A63552E2-BA17-C5F5-CE49-F7D9EC3B06F9}"/>
                </a:ext>
              </a:extLst>
            </p:cNvPr>
            <p:cNvSpPr/>
            <p:nvPr/>
          </p:nvSpPr>
          <p:spPr>
            <a:xfrm>
              <a:off x="3308850" y="1441350"/>
              <a:ext cx="2360875" cy="908175"/>
            </a:xfrm>
            <a:custGeom>
              <a:avLst/>
              <a:gdLst/>
              <a:ahLst/>
              <a:cxnLst/>
              <a:rect l="l" t="t" r="r" b="b"/>
              <a:pathLst>
                <a:path w="94435" h="36327" extrusionOk="0">
                  <a:moveTo>
                    <a:pt x="94434" y="36327"/>
                  </a:moveTo>
                  <a:lnTo>
                    <a:pt x="7506" y="36327"/>
                  </a:lnTo>
                  <a:cubicBezTo>
                    <a:pt x="3336" y="36327"/>
                    <a:pt x="0" y="32958"/>
                    <a:pt x="0" y="28821"/>
                  </a:cubicBezTo>
                  <a:lnTo>
                    <a:pt x="0" y="7506"/>
                  </a:lnTo>
                  <a:cubicBezTo>
                    <a:pt x="0" y="3336"/>
                    <a:pt x="3403" y="1"/>
                    <a:pt x="7506" y="1"/>
                  </a:cubicBezTo>
                  <a:lnTo>
                    <a:pt x="94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26;p41">
              <a:extLst>
                <a:ext uri="{FF2B5EF4-FFF2-40B4-BE49-F238E27FC236}">
                  <a16:creationId xmlns:a16="http://schemas.microsoft.com/office/drawing/2014/main" id="{C312338E-D7F2-16AB-49F8-2F2A52CAE6E4}"/>
                </a:ext>
              </a:extLst>
            </p:cNvPr>
            <p:cNvSpPr/>
            <p:nvPr/>
          </p:nvSpPr>
          <p:spPr>
            <a:xfrm>
              <a:off x="3353050" y="1441350"/>
              <a:ext cx="1067450" cy="908175"/>
            </a:xfrm>
            <a:custGeom>
              <a:avLst/>
              <a:gdLst/>
              <a:ahLst/>
              <a:cxnLst/>
              <a:rect l="l" t="t" r="r" b="b"/>
              <a:pathLst>
                <a:path w="42698" h="36327" extrusionOk="0">
                  <a:moveTo>
                    <a:pt x="42697" y="11809"/>
                  </a:moveTo>
                  <a:cubicBezTo>
                    <a:pt x="42697" y="20949"/>
                    <a:pt x="39895" y="29455"/>
                    <a:pt x="35192" y="36327"/>
                  </a:cubicBezTo>
                  <a:lnTo>
                    <a:pt x="4036" y="36327"/>
                  </a:lnTo>
                  <a:cubicBezTo>
                    <a:pt x="1801" y="36327"/>
                    <a:pt x="0" y="34525"/>
                    <a:pt x="0" y="32291"/>
                  </a:cubicBezTo>
                  <a:lnTo>
                    <a:pt x="0" y="4037"/>
                  </a:lnTo>
                  <a:cubicBezTo>
                    <a:pt x="0" y="1802"/>
                    <a:pt x="1801" y="1"/>
                    <a:pt x="4036" y="1"/>
                  </a:cubicBezTo>
                  <a:lnTo>
                    <a:pt x="41063" y="1"/>
                  </a:lnTo>
                  <a:cubicBezTo>
                    <a:pt x="42164" y="3737"/>
                    <a:pt x="42697" y="7673"/>
                    <a:pt x="42697" y="118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27;p41">
              <a:extLst>
                <a:ext uri="{FF2B5EF4-FFF2-40B4-BE49-F238E27FC236}">
                  <a16:creationId xmlns:a16="http://schemas.microsoft.com/office/drawing/2014/main" id="{143C77E8-1F38-F978-6735-9497F9592408}"/>
                </a:ext>
              </a:extLst>
            </p:cNvPr>
            <p:cNvSpPr/>
            <p:nvPr/>
          </p:nvSpPr>
          <p:spPr>
            <a:xfrm>
              <a:off x="3308850" y="1440525"/>
              <a:ext cx="2360875" cy="908175"/>
            </a:xfrm>
            <a:custGeom>
              <a:avLst/>
              <a:gdLst/>
              <a:ahLst/>
              <a:cxnLst/>
              <a:rect l="l" t="t" r="r" b="b"/>
              <a:pathLst>
                <a:path w="94435" h="36327" extrusionOk="0">
                  <a:moveTo>
                    <a:pt x="93600" y="834"/>
                  </a:moveTo>
                  <a:lnTo>
                    <a:pt x="93600" y="35526"/>
                  </a:lnTo>
                  <a:lnTo>
                    <a:pt x="7506" y="35526"/>
                  </a:lnTo>
                  <a:cubicBezTo>
                    <a:pt x="3870" y="35526"/>
                    <a:pt x="834" y="32524"/>
                    <a:pt x="834" y="28854"/>
                  </a:cubicBezTo>
                  <a:lnTo>
                    <a:pt x="834" y="7539"/>
                  </a:lnTo>
                  <a:cubicBezTo>
                    <a:pt x="834" y="3870"/>
                    <a:pt x="3870" y="868"/>
                    <a:pt x="7506" y="868"/>
                  </a:cubicBezTo>
                  <a:lnTo>
                    <a:pt x="93600" y="868"/>
                  </a:lnTo>
                  <a:moveTo>
                    <a:pt x="94434" y="0"/>
                  </a:moveTo>
                  <a:lnTo>
                    <a:pt x="7506" y="0"/>
                  </a:lnTo>
                  <a:cubicBezTo>
                    <a:pt x="3336" y="0"/>
                    <a:pt x="0" y="3369"/>
                    <a:pt x="0" y="7506"/>
                  </a:cubicBezTo>
                  <a:lnTo>
                    <a:pt x="0" y="28821"/>
                  </a:lnTo>
                  <a:cubicBezTo>
                    <a:pt x="0" y="32991"/>
                    <a:pt x="3403" y="36326"/>
                    <a:pt x="7506" y="36326"/>
                  </a:cubicBezTo>
                  <a:lnTo>
                    <a:pt x="94434" y="36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28;p41">
              <a:extLst>
                <a:ext uri="{FF2B5EF4-FFF2-40B4-BE49-F238E27FC236}">
                  <a16:creationId xmlns:a16="http://schemas.microsoft.com/office/drawing/2014/main" id="{93AEDB14-22A5-4898-2A5C-3834A7D3F545}"/>
                </a:ext>
              </a:extLst>
            </p:cNvPr>
            <p:cNvSpPr/>
            <p:nvPr/>
          </p:nvSpPr>
          <p:spPr>
            <a:xfrm>
              <a:off x="3197213" y="1714875"/>
              <a:ext cx="109275" cy="414500"/>
            </a:xfrm>
            <a:custGeom>
              <a:avLst/>
              <a:gdLst/>
              <a:ahLst/>
              <a:cxnLst/>
              <a:rect l="l" t="t" r="r" b="b"/>
              <a:pathLst>
                <a:path w="4371" h="16580" extrusionOk="0">
                  <a:moveTo>
                    <a:pt x="534" y="1"/>
                  </a:moveTo>
                  <a:cubicBezTo>
                    <a:pt x="267" y="1"/>
                    <a:pt x="0" y="3704"/>
                    <a:pt x="0" y="8307"/>
                  </a:cubicBezTo>
                  <a:cubicBezTo>
                    <a:pt x="0" y="12877"/>
                    <a:pt x="267" y="16579"/>
                    <a:pt x="534" y="16579"/>
                  </a:cubicBezTo>
                  <a:lnTo>
                    <a:pt x="3836" y="16579"/>
                  </a:lnTo>
                  <a:cubicBezTo>
                    <a:pt x="4137" y="16579"/>
                    <a:pt x="4370" y="12877"/>
                    <a:pt x="4370" y="8307"/>
                  </a:cubicBezTo>
                  <a:cubicBezTo>
                    <a:pt x="4370" y="3704"/>
                    <a:pt x="4170" y="1"/>
                    <a:pt x="383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29;p41">
              <a:extLst>
                <a:ext uri="{FF2B5EF4-FFF2-40B4-BE49-F238E27FC236}">
                  <a16:creationId xmlns:a16="http://schemas.microsoft.com/office/drawing/2014/main" id="{F73B66E3-C2E0-F308-9A79-15B00367DE03}"/>
                </a:ext>
              </a:extLst>
            </p:cNvPr>
            <p:cNvSpPr/>
            <p:nvPr/>
          </p:nvSpPr>
          <p:spPr>
            <a:xfrm>
              <a:off x="3270588" y="1441350"/>
              <a:ext cx="221850" cy="910675"/>
            </a:xfrm>
            <a:custGeom>
              <a:avLst/>
              <a:gdLst/>
              <a:ahLst/>
              <a:cxnLst/>
              <a:rect l="l" t="t" r="r" b="b"/>
              <a:pathLst>
                <a:path w="8874" h="36427" extrusionOk="0">
                  <a:moveTo>
                    <a:pt x="4704" y="1"/>
                  </a:moveTo>
                  <a:cubicBezTo>
                    <a:pt x="2102" y="1"/>
                    <a:pt x="1" y="8140"/>
                    <a:pt x="1" y="18180"/>
                  </a:cubicBezTo>
                  <a:cubicBezTo>
                    <a:pt x="1" y="28254"/>
                    <a:pt x="2102" y="36427"/>
                    <a:pt x="4704" y="36427"/>
                  </a:cubicBezTo>
                  <a:lnTo>
                    <a:pt x="8874" y="36427"/>
                  </a:lnTo>
                  <a:cubicBezTo>
                    <a:pt x="8106" y="36360"/>
                    <a:pt x="7406" y="35660"/>
                    <a:pt x="6772" y="34459"/>
                  </a:cubicBezTo>
                  <a:cubicBezTo>
                    <a:pt x="6005" y="32991"/>
                    <a:pt x="5371" y="30689"/>
                    <a:pt x="4904" y="27921"/>
                  </a:cubicBezTo>
                  <a:cubicBezTo>
                    <a:pt x="4771" y="27120"/>
                    <a:pt x="4704" y="26320"/>
                    <a:pt x="4704" y="25519"/>
                  </a:cubicBezTo>
                  <a:lnTo>
                    <a:pt x="4704" y="10942"/>
                  </a:lnTo>
                  <a:cubicBezTo>
                    <a:pt x="4704" y="10008"/>
                    <a:pt x="4771" y="9074"/>
                    <a:pt x="4938" y="8140"/>
                  </a:cubicBezTo>
                  <a:cubicBezTo>
                    <a:pt x="5405" y="5471"/>
                    <a:pt x="6038" y="3303"/>
                    <a:pt x="6772" y="1869"/>
                  </a:cubicBezTo>
                  <a:cubicBezTo>
                    <a:pt x="7406" y="668"/>
                    <a:pt x="8106" y="1"/>
                    <a:pt x="887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30;p41">
              <a:extLst>
                <a:ext uri="{FF2B5EF4-FFF2-40B4-BE49-F238E27FC236}">
                  <a16:creationId xmlns:a16="http://schemas.microsoft.com/office/drawing/2014/main" id="{9FBC511A-9738-95E6-071F-A99B61945513}"/>
                </a:ext>
              </a:extLst>
            </p:cNvPr>
            <p:cNvSpPr/>
            <p:nvPr/>
          </p:nvSpPr>
          <p:spPr>
            <a:xfrm>
              <a:off x="5729638" y="1714875"/>
              <a:ext cx="110100" cy="414500"/>
            </a:xfrm>
            <a:custGeom>
              <a:avLst/>
              <a:gdLst/>
              <a:ahLst/>
              <a:cxnLst/>
              <a:rect l="l" t="t" r="r" b="b"/>
              <a:pathLst>
                <a:path w="4404" h="16580" extrusionOk="0">
                  <a:moveTo>
                    <a:pt x="567" y="1"/>
                  </a:moveTo>
                  <a:cubicBezTo>
                    <a:pt x="267" y="1"/>
                    <a:pt x="0" y="3704"/>
                    <a:pt x="33" y="8307"/>
                  </a:cubicBezTo>
                  <a:cubicBezTo>
                    <a:pt x="33" y="12877"/>
                    <a:pt x="267" y="16579"/>
                    <a:pt x="567" y="16579"/>
                  </a:cubicBezTo>
                  <a:lnTo>
                    <a:pt x="3836" y="16579"/>
                  </a:lnTo>
                  <a:cubicBezTo>
                    <a:pt x="4136" y="16579"/>
                    <a:pt x="4403" y="12877"/>
                    <a:pt x="4403" y="8307"/>
                  </a:cubicBezTo>
                  <a:cubicBezTo>
                    <a:pt x="4403" y="3704"/>
                    <a:pt x="4136" y="1"/>
                    <a:pt x="383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31;p41">
              <a:extLst>
                <a:ext uri="{FF2B5EF4-FFF2-40B4-BE49-F238E27FC236}">
                  <a16:creationId xmlns:a16="http://schemas.microsoft.com/office/drawing/2014/main" id="{C8AD2EB9-C6FD-8428-EA7D-6A49C8C04D3C}"/>
                </a:ext>
              </a:extLst>
            </p:cNvPr>
            <p:cNvSpPr/>
            <p:nvPr/>
          </p:nvSpPr>
          <p:spPr>
            <a:xfrm>
              <a:off x="5544488" y="1440525"/>
              <a:ext cx="221850" cy="909850"/>
            </a:xfrm>
            <a:custGeom>
              <a:avLst/>
              <a:gdLst/>
              <a:ahLst/>
              <a:cxnLst/>
              <a:rect l="l" t="t" r="r" b="b"/>
              <a:pathLst>
                <a:path w="8874" h="36394" extrusionOk="0">
                  <a:moveTo>
                    <a:pt x="1" y="0"/>
                  </a:moveTo>
                  <a:cubicBezTo>
                    <a:pt x="735" y="0"/>
                    <a:pt x="1469" y="668"/>
                    <a:pt x="2069" y="1868"/>
                  </a:cubicBezTo>
                  <a:cubicBezTo>
                    <a:pt x="2836" y="3303"/>
                    <a:pt x="3470" y="5471"/>
                    <a:pt x="3904" y="8140"/>
                  </a:cubicBezTo>
                  <a:cubicBezTo>
                    <a:pt x="4070" y="9040"/>
                    <a:pt x="4170" y="10008"/>
                    <a:pt x="4170" y="10942"/>
                  </a:cubicBezTo>
                  <a:lnTo>
                    <a:pt x="4170" y="25519"/>
                  </a:lnTo>
                  <a:cubicBezTo>
                    <a:pt x="4170" y="26319"/>
                    <a:pt x="4070" y="27120"/>
                    <a:pt x="3970" y="27887"/>
                  </a:cubicBezTo>
                  <a:cubicBezTo>
                    <a:pt x="3503" y="30689"/>
                    <a:pt x="2870" y="32991"/>
                    <a:pt x="2069" y="34458"/>
                  </a:cubicBezTo>
                  <a:cubicBezTo>
                    <a:pt x="1469" y="35659"/>
                    <a:pt x="735" y="36393"/>
                    <a:pt x="1" y="36393"/>
                  </a:cubicBezTo>
                  <a:lnTo>
                    <a:pt x="4170" y="36393"/>
                  </a:lnTo>
                  <a:cubicBezTo>
                    <a:pt x="6739" y="36393"/>
                    <a:pt x="8874" y="28221"/>
                    <a:pt x="8874" y="18180"/>
                  </a:cubicBezTo>
                  <a:cubicBezTo>
                    <a:pt x="8874" y="8140"/>
                    <a:pt x="6772" y="0"/>
                    <a:pt x="417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32;p41">
              <a:extLst>
                <a:ext uri="{FF2B5EF4-FFF2-40B4-BE49-F238E27FC236}">
                  <a16:creationId xmlns:a16="http://schemas.microsoft.com/office/drawing/2014/main" id="{7F9375BF-1C5D-5239-513D-222A2251D534}"/>
                </a:ext>
              </a:extLst>
            </p:cNvPr>
            <p:cNvSpPr/>
            <p:nvPr/>
          </p:nvSpPr>
          <p:spPr>
            <a:xfrm>
              <a:off x="4006850" y="1658175"/>
              <a:ext cx="964025" cy="416150"/>
            </a:xfrm>
            <a:custGeom>
              <a:avLst/>
              <a:gdLst/>
              <a:ahLst/>
              <a:cxnLst/>
              <a:rect l="l" t="t" r="r" b="b"/>
              <a:pathLst>
                <a:path w="38561" h="16646" extrusionOk="0">
                  <a:moveTo>
                    <a:pt x="0" y="8340"/>
                  </a:moveTo>
                  <a:lnTo>
                    <a:pt x="21782" y="16646"/>
                  </a:lnTo>
                  <a:lnTo>
                    <a:pt x="24885" y="16646"/>
                  </a:lnTo>
                  <a:lnTo>
                    <a:pt x="24885" y="9407"/>
                  </a:lnTo>
                  <a:lnTo>
                    <a:pt x="24885" y="8140"/>
                  </a:lnTo>
                  <a:lnTo>
                    <a:pt x="38561" y="8140"/>
                  </a:lnTo>
                  <a:lnTo>
                    <a:pt x="17346" y="1"/>
                  </a:lnTo>
                  <a:lnTo>
                    <a:pt x="13843" y="1"/>
                  </a:lnTo>
                  <a:lnTo>
                    <a:pt x="14377" y="834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33;p41">
              <a:extLst>
                <a:ext uri="{FF2B5EF4-FFF2-40B4-BE49-F238E27FC236}">
                  <a16:creationId xmlns:a16="http://schemas.microsoft.com/office/drawing/2014/main" id="{B18885BA-BCEC-2D81-8A3B-31AF8CC5C58A}"/>
                </a:ext>
              </a:extLst>
            </p:cNvPr>
            <p:cNvSpPr/>
            <p:nvPr/>
          </p:nvSpPr>
          <p:spPr>
            <a:xfrm>
              <a:off x="3357200" y="3488650"/>
              <a:ext cx="2061500" cy="913175"/>
            </a:xfrm>
            <a:custGeom>
              <a:avLst/>
              <a:gdLst/>
              <a:ahLst/>
              <a:cxnLst/>
              <a:rect l="l" t="t" r="r" b="b"/>
              <a:pathLst>
                <a:path w="82460" h="36527" extrusionOk="0">
                  <a:moveTo>
                    <a:pt x="1" y="1"/>
                  </a:moveTo>
                  <a:lnTo>
                    <a:pt x="77756" y="1"/>
                  </a:lnTo>
                  <a:lnTo>
                    <a:pt x="77756" y="167"/>
                  </a:lnTo>
                  <a:cubicBezTo>
                    <a:pt x="80358" y="167"/>
                    <a:pt x="82460" y="8307"/>
                    <a:pt x="82460" y="18347"/>
                  </a:cubicBezTo>
                  <a:cubicBezTo>
                    <a:pt x="82460" y="28388"/>
                    <a:pt x="80358" y="36527"/>
                    <a:pt x="77756" y="36527"/>
                  </a:cubicBezTo>
                  <a:cubicBezTo>
                    <a:pt x="77556" y="36527"/>
                    <a:pt x="77356" y="36493"/>
                    <a:pt x="77123" y="36360"/>
                  </a:cubicBezTo>
                  <a:lnTo>
                    <a:pt x="1" y="36360"/>
                  </a:lnTo>
                  <a:close/>
                </a:path>
              </a:pathLst>
            </a:custGeom>
            <a:solidFill>
              <a:srgbClr val="EC1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34;p41">
              <a:extLst>
                <a:ext uri="{FF2B5EF4-FFF2-40B4-BE49-F238E27FC236}">
                  <a16:creationId xmlns:a16="http://schemas.microsoft.com/office/drawing/2014/main" id="{73D6F429-C159-09A2-E166-31D0A0128F73}"/>
                </a:ext>
              </a:extLst>
            </p:cNvPr>
            <p:cNvSpPr/>
            <p:nvPr/>
          </p:nvSpPr>
          <p:spPr>
            <a:xfrm>
              <a:off x="5271075" y="3487825"/>
              <a:ext cx="147625" cy="914000"/>
            </a:xfrm>
            <a:custGeom>
              <a:avLst/>
              <a:gdLst/>
              <a:ahLst/>
              <a:cxnLst/>
              <a:rect l="l" t="t" r="r" b="b"/>
              <a:pathLst>
                <a:path w="5905" h="36560" extrusionOk="0">
                  <a:moveTo>
                    <a:pt x="634" y="167"/>
                  </a:moveTo>
                  <a:lnTo>
                    <a:pt x="634" y="0"/>
                  </a:lnTo>
                  <a:lnTo>
                    <a:pt x="1201" y="0"/>
                  </a:lnTo>
                  <a:lnTo>
                    <a:pt x="1201" y="167"/>
                  </a:lnTo>
                  <a:cubicBezTo>
                    <a:pt x="3803" y="167"/>
                    <a:pt x="5905" y="8306"/>
                    <a:pt x="5905" y="18347"/>
                  </a:cubicBezTo>
                  <a:cubicBezTo>
                    <a:pt x="5905" y="28387"/>
                    <a:pt x="3803" y="36526"/>
                    <a:pt x="1201" y="36526"/>
                  </a:cubicBezTo>
                  <a:cubicBezTo>
                    <a:pt x="1135" y="36526"/>
                    <a:pt x="1001" y="36526"/>
                    <a:pt x="901" y="36493"/>
                  </a:cubicBezTo>
                  <a:cubicBezTo>
                    <a:pt x="3370" y="35893"/>
                    <a:pt x="5338" y="28020"/>
                    <a:pt x="5338" y="18347"/>
                  </a:cubicBezTo>
                  <a:cubicBezTo>
                    <a:pt x="5338" y="8340"/>
                    <a:pt x="3203" y="167"/>
                    <a:pt x="634" y="167"/>
                  </a:cubicBezTo>
                  <a:close/>
                  <a:moveTo>
                    <a:pt x="1" y="36393"/>
                  </a:moveTo>
                  <a:cubicBezTo>
                    <a:pt x="201" y="36493"/>
                    <a:pt x="401" y="36560"/>
                    <a:pt x="634" y="36560"/>
                  </a:cubicBezTo>
                  <a:cubicBezTo>
                    <a:pt x="701" y="36560"/>
                    <a:pt x="834" y="36560"/>
                    <a:pt x="935" y="36526"/>
                  </a:cubicBezTo>
                  <a:cubicBezTo>
                    <a:pt x="801" y="36493"/>
                    <a:pt x="701" y="36460"/>
                    <a:pt x="601" y="36393"/>
                  </a:cubicBezTo>
                  <a:lnTo>
                    <a:pt x="1" y="363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35;p41">
              <a:extLst>
                <a:ext uri="{FF2B5EF4-FFF2-40B4-BE49-F238E27FC236}">
                  <a16:creationId xmlns:a16="http://schemas.microsoft.com/office/drawing/2014/main" id="{FE947F12-A134-5CD0-722D-B5365C276DCC}"/>
                </a:ext>
              </a:extLst>
            </p:cNvPr>
            <p:cNvSpPr/>
            <p:nvPr/>
          </p:nvSpPr>
          <p:spPr>
            <a:xfrm>
              <a:off x="3357200" y="3488650"/>
              <a:ext cx="2360050" cy="908175"/>
            </a:xfrm>
            <a:custGeom>
              <a:avLst/>
              <a:gdLst/>
              <a:ahLst/>
              <a:cxnLst/>
              <a:rect l="l" t="t" r="r" b="b"/>
              <a:pathLst>
                <a:path w="94402" h="36327" extrusionOk="0">
                  <a:moveTo>
                    <a:pt x="1" y="36327"/>
                  </a:moveTo>
                  <a:lnTo>
                    <a:pt x="86896" y="36327"/>
                  </a:lnTo>
                  <a:cubicBezTo>
                    <a:pt x="91066" y="36327"/>
                    <a:pt x="94402" y="32958"/>
                    <a:pt x="94402" y="28821"/>
                  </a:cubicBezTo>
                  <a:lnTo>
                    <a:pt x="94402" y="7506"/>
                  </a:lnTo>
                  <a:cubicBezTo>
                    <a:pt x="94402" y="3336"/>
                    <a:pt x="91033" y="1"/>
                    <a:pt x="86896" y="1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lt2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36;p41">
              <a:extLst>
                <a:ext uri="{FF2B5EF4-FFF2-40B4-BE49-F238E27FC236}">
                  <a16:creationId xmlns:a16="http://schemas.microsoft.com/office/drawing/2014/main" id="{12102DBF-76B7-DC21-21BB-93567767C906}"/>
                </a:ext>
              </a:extLst>
            </p:cNvPr>
            <p:cNvSpPr/>
            <p:nvPr/>
          </p:nvSpPr>
          <p:spPr>
            <a:xfrm>
              <a:off x="3357200" y="3488650"/>
              <a:ext cx="2360875" cy="909025"/>
            </a:xfrm>
            <a:custGeom>
              <a:avLst/>
              <a:gdLst/>
              <a:ahLst/>
              <a:cxnLst/>
              <a:rect l="l" t="t" r="r" b="b"/>
              <a:pathLst>
                <a:path w="94435" h="36361" extrusionOk="0">
                  <a:moveTo>
                    <a:pt x="86896" y="835"/>
                  </a:moveTo>
                  <a:cubicBezTo>
                    <a:pt x="90566" y="835"/>
                    <a:pt x="93568" y="3837"/>
                    <a:pt x="93568" y="7506"/>
                  </a:cubicBezTo>
                  <a:lnTo>
                    <a:pt x="93568" y="28821"/>
                  </a:lnTo>
                  <a:cubicBezTo>
                    <a:pt x="93568" y="32491"/>
                    <a:pt x="90566" y="35493"/>
                    <a:pt x="86896" y="35493"/>
                  </a:cubicBezTo>
                  <a:lnTo>
                    <a:pt x="835" y="35493"/>
                  </a:lnTo>
                  <a:lnTo>
                    <a:pt x="835" y="801"/>
                  </a:lnTo>
                  <a:lnTo>
                    <a:pt x="86896" y="801"/>
                  </a:lnTo>
                  <a:moveTo>
                    <a:pt x="86896" y="1"/>
                  </a:moveTo>
                  <a:lnTo>
                    <a:pt x="1" y="1"/>
                  </a:lnTo>
                  <a:lnTo>
                    <a:pt x="1" y="36360"/>
                  </a:lnTo>
                  <a:lnTo>
                    <a:pt x="86896" y="36360"/>
                  </a:lnTo>
                  <a:cubicBezTo>
                    <a:pt x="91066" y="36360"/>
                    <a:pt x="94402" y="32991"/>
                    <a:pt x="94402" y="28855"/>
                  </a:cubicBezTo>
                  <a:lnTo>
                    <a:pt x="94402" y="7573"/>
                  </a:lnTo>
                  <a:cubicBezTo>
                    <a:pt x="94435" y="3370"/>
                    <a:pt x="91066" y="1"/>
                    <a:pt x="86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37;p41">
              <a:extLst>
                <a:ext uri="{FF2B5EF4-FFF2-40B4-BE49-F238E27FC236}">
                  <a16:creationId xmlns:a16="http://schemas.microsoft.com/office/drawing/2014/main" id="{6D48A504-441E-7DA9-C98B-A9EAEC6A0231}"/>
                </a:ext>
              </a:extLst>
            </p:cNvPr>
            <p:cNvSpPr/>
            <p:nvPr/>
          </p:nvSpPr>
          <p:spPr>
            <a:xfrm>
              <a:off x="4606425" y="3488650"/>
              <a:ext cx="1067475" cy="908175"/>
            </a:xfrm>
            <a:custGeom>
              <a:avLst/>
              <a:gdLst/>
              <a:ahLst/>
              <a:cxnLst/>
              <a:rect l="l" t="t" r="r" b="b"/>
              <a:pathLst>
                <a:path w="42699" h="36327" extrusionOk="0">
                  <a:moveTo>
                    <a:pt x="1" y="11809"/>
                  </a:moveTo>
                  <a:cubicBezTo>
                    <a:pt x="1" y="20949"/>
                    <a:pt x="2770" y="29455"/>
                    <a:pt x="7506" y="36327"/>
                  </a:cubicBezTo>
                  <a:lnTo>
                    <a:pt x="38629" y="36327"/>
                  </a:lnTo>
                  <a:cubicBezTo>
                    <a:pt x="40897" y="36327"/>
                    <a:pt x="42698" y="34525"/>
                    <a:pt x="42698" y="32290"/>
                  </a:cubicBezTo>
                  <a:lnTo>
                    <a:pt x="42698" y="4037"/>
                  </a:lnTo>
                  <a:cubicBezTo>
                    <a:pt x="42698" y="1802"/>
                    <a:pt x="40897" y="1"/>
                    <a:pt x="38629" y="1"/>
                  </a:cubicBezTo>
                  <a:lnTo>
                    <a:pt x="1569" y="1"/>
                  </a:lnTo>
                  <a:cubicBezTo>
                    <a:pt x="535" y="3770"/>
                    <a:pt x="1" y="7740"/>
                    <a:pt x="1" y="118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38;p41">
              <a:extLst>
                <a:ext uri="{FF2B5EF4-FFF2-40B4-BE49-F238E27FC236}">
                  <a16:creationId xmlns:a16="http://schemas.microsoft.com/office/drawing/2014/main" id="{992066C9-6C44-5E23-A7C9-75F815E7C1B5}"/>
                </a:ext>
              </a:extLst>
            </p:cNvPr>
            <p:cNvSpPr/>
            <p:nvPr/>
          </p:nvSpPr>
          <p:spPr>
            <a:xfrm>
              <a:off x="5719613" y="3763025"/>
              <a:ext cx="109275" cy="415325"/>
            </a:xfrm>
            <a:custGeom>
              <a:avLst/>
              <a:gdLst/>
              <a:ahLst/>
              <a:cxnLst/>
              <a:rect l="l" t="t" r="r" b="b"/>
              <a:pathLst>
                <a:path w="4371" h="16613" extrusionOk="0">
                  <a:moveTo>
                    <a:pt x="535" y="0"/>
                  </a:moveTo>
                  <a:cubicBezTo>
                    <a:pt x="234" y="0"/>
                    <a:pt x="1" y="3703"/>
                    <a:pt x="1" y="8306"/>
                  </a:cubicBezTo>
                  <a:cubicBezTo>
                    <a:pt x="1" y="12876"/>
                    <a:pt x="234" y="16612"/>
                    <a:pt x="535" y="16612"/>
                  </a:cubicBezTo>
                  <a:lnTo>
                    <a:pt x="3837" y="16612"/>
                  </a:lnTo>
                  <a:cubicBezTo>
                    <a:pt x="4137" y="16612"/>
                    <a:pt x="4371" y="12876"/>
                    <a:pt x="4371" y="8306"/>
                  </a:cubicBezTo>
                  <a:cubicBezTo>
                    <a:pt x="4371" y="3703"/>
                    <a:pt x="4137" y="0"/>
                    <a:pt x="383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39;p41">
              <a:extLst>
                <a:ext uri="{FF2B5EF4-FFF2-40B4-BE49-F238E27FC236}">
                  <a16:creationId xmlns:a16="http://schemas.microsoft.com/office/drawing/2014/main" id="{867BD1B2-B83D-F535-845C-B5872B43B348}"/>
                </a:ext>
              </a:extLst>
            </p:cNvPr>
            <p:cNvSpPr/>
            <p:nvPr/>
          </p:nvSpPr>
          <p:spPr>
            <a:xfrm>
              <a:off x="5533663" y="3488650"/>
              <a:ext cx="222675" cy="909875"/>
            </a:xfrm>
            <a:custGeom>
              <a:avLst/>
              <a:gdLst/>
              <a:ahLst/>
              <a:cxnLst/>
              <a:rect l="l" t="t" r="r" b="b"/>
              <a:pathLst>
                <a:path w="8907" h="36395" extrusionOk="0">
                  <a:moveTo>
                    <a:pt x="0" y="1"/>
                  </a:moveTo>
                  <a:cubicBezTo>
                    <a:pt x="767" y="1"/>
                    <a:pt x="1468" y="668"/>
                    <a:pt x="2102" y="1869"/>
                  </a:cubicBezTo>
                  <a:cubicBezTo>
                    <a:pt x="2836" y="3303"/>
                    <a:pt x="3469" y="5471"/>
                    <a:pt x="3936" y="8140"/>
                  </a:cubicBezTo>
                  <a:cubicBezTo>
                    <a:pt x="4103" y="9040"/>
                    <a:pt x="4170" y="10008"/>
                    <a:pt x="4170" y="10942"/>
                  </a:cubicBezTo>
                  <a:lnTo>
                    <a:pt x="4170" y="25519"/>
                  </a:lnTo>
                  <a:cubicBezTo>
                    <a:pt x="4170" y="26320"/>
                    <a:pt x="4103" y="27120"/>
                    <a:pt x="3970" y="27887"/>
                  </a:cubicBezTo>
                  <a:cubicBezTo>
                    <a:pt x="3503" y="30689"/>
                    <a:pt x="2902" y="32991"/>
                    <a:pt x="2102" y="34459"/>
                  </a:cubicBezTo>
                  <a:cubicBezTo>
                    <a:pt x="1494" y="35609"/>
                    <a:pt x="826" y="36362"/>
                    <a:pt x="96" y="36393"/>
                  </a:cubicBezTo>
                  <a:lnTo>
                    <a:pt x="4170" y="36393"/>
                  </a:lnTo>
                  <a:cubicBezTo>
                    <a:pt x="6772" y="36393"/>
                    <a:pt x="8907" y="28221"/>
                    <a:pt x="8907" y="18180"/>
                  </a:cubicBezTo>
                  <a:cubicBezTo>
                    <a:pt x="8907" y="8140"/>
                    <a:pt x="6772" y="1"/>
                    <a:pt x="4170" y="1"/>
                  </a:cubicBezTo>
                  <a:close/>
                  <a:moveTo>
                    <a:pt x="0" y="36393"/>
                  </a:moveTo>
                  <a:cubicBezTo>
                    <a:pt x="16" y="36394"/>
                    <a:pt x="32" y="36394"/>
                    <a:pt x="48" y="36394"/>
                  </a:cubicBezTo>
                  <a:cubicBezTo>
                    <a:pt x="64" y="36394"/>
                    <a:pt x="80" y="36394"/>
                    <a:pt x="96" y="3639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40;p41">
              <a:extLst>
                <a:ext uri="{FF2B5EF4-FFF2-40B4-BE49-F238E27FC236}">
                  <a16:creationId xmlns:a16="http://schemas.microsoft.com/office/drawing/2014/main" id="{F4F111BB-EB3F-C7C3-F5F0-8C4060434519}"/>
                </a:ext>
              </a:extLst>
            </p:cNvPr>
            <p:cNvSpPr/>
            <p:nvPr/>
          </p:nvSpPr>
          <p:spPr>
            <a:xfrm>
              <a:off x="3187188" y="3762175"/>
              <a:ext cx="109275" cy="414500"/>
            </a:xfrm>
            <a:custGeom>
              <a:avLst/>
              <a:gdLst/>
              <a:ahLst/>
              <a:cxnLst/>
              <a:rect l="l" t="t" r="r" b="b"/>
              <a:pathLst>
                <a:path w="4371" h="16580" extrusionOk="0">
                  <a:moveTo>
                    <a:pt x="535" y="1"/>
                  </a:moveTo>
                  <a:cubicBezTo>
                    <a:pt x="234" y="1"/>
                    <a:pt x="1" y="3704"/>
                    <a:pt x="1" y="8307"/>
                  </a:cubicBezTo>
                  <a:cubicBezTo>
                    <a:pt x="1" y="12877"/>
                    <a:pt x="234" y="16579"/>
                    <a:pt x="535" y="16579"/>
                  </a:cubicBezTo>
                  <a:lnTo>
                    <a:pt x="3837" y="16579"/>
                  </a:lnTo>
                  <a:cubicBezTo>
                    <a:pt x="4104" y="16579"/>
                    <a:pt x="4371" y="12877"/>
                    <a:pt x="4371" y="8307"/>
                  </a:cubicBezTo>
                  <a:cubicBezTo>
                    <a:pt x="4371" y="3704"/>
                    <a:pt x="4104" y="1"/>
                    <a:pt x="383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41;p41">
              <a:extLst>
                <a:ext uri="{FF2B5EF4-FFF2-40B4-BE49-F238E27FC236}">
                  <a16:creationId xmlns:a16="http://schemas.microsoft.com/office/drawing/2014/main" id="{50E0B5AA-7418-7813-4F37-38D5F24AD565}"/>
                </a:ext>
              </a:extLst>
            </p:cNvPr>
            <p:cNvSpPr/>
            <p:nvPr/>
          </p:nvSpPr>
          <p:spPr>
            <a:xfrm>
              <a:off x="3259763" y="3488650"/>
              <a:ext cx="221850" cy="909875"/>
            </a:xfrm>
            <a:custGeom>
              <a:avLst/>
              <a:gdLst/>
              <a:ahLst/>
              <a:cxnLst/>
              <a:rect l="l" t="t" r="r" b="b"/>
              <a:pathLst>
                <a:path w="8874" h="36395" extrusionOk="0">
                  <a:moveTo>
                    <a:pt x="4703" y="1"/>
                  </a:moveTo>
                  <a:cubicBezTo>
                    <a:pt x="2135" y="1"/>
                    <a:pt x="0" y="8140"/>
                    <a:pt x="0" y="18180"/>
                  </a:cubicBezTo>
                  <a:cubicBezTo>
                    <a:pt x="0" y="28221"/>
                    <a:pt x="2135" y="36393"/>
                    <a:pt x="4703" y="36393"/>
                  </a:cubicBezTo>
                  <a:lnTo>
                    <a:pt x="8781" y="36393"/>
                  </a:lnTo>
                  <a:cubicBezTo>
                    <a:pt x="8081" y="36362"/>
                    <a:pt x="7412" y="35609"/>
                    <a:pt x="6805" y="34459"/>
                  </a:cubicBezTo>
                  <a:cubicBezTo>
                    <a:pt x="6004" y="32991"/>
                    <a:pt x="5371" y="30689"/>
                    <a:pt x="4937" y="27887"/>
                  </a:cubicBezTo>
                  <a:cubicBezTo>
                    <a:pt x="4803" y="27120"/>
                    <a:pt x="4703" y="26320"/>
                    <a:pt x="4703" y="25519"/>
                  </a:cubicBezTo>
                  <a:lnTo>
                    <a:pt x="4703" y="10942"/>
                  </a:lnTo>
                  <a:cubicBezTo>
                    <a:pt x="4703" y="10008"/>
                    <a:pt x="4803" y="9040"/>
                    <a:pt x="4970" y="8140"/>
                  </a:cubicBezTo>
                  <a:cubicBezTo>
                    <a:pt x="5437" y="5471"/>
                    <a:pt x="6038" y="3303"/>
                    <a:pt x="6805" y="1869"/>
                  </a:cubicBezTo>
                  <a:cubicBezTo>
                    <a:pt x="7439" y="668"/>
                    <a:pt x="8139" y="1"/>
                    <a:pt x="8873" y="1"/>
                  </a:cubicBezTo>
                  <a:close/>
                  <a:moveTo>
                    <a:pt x="8781" y="36393"/>
                  </a:moveTo>
                  <a:cubicBezTo>
                    <a:pt x="8796" y="36394"/>
                    <a:pt x="8812" y="36394"/>
                    <a:pt x="8827" y="36394"/>
                  </a:cubicBezTo>
                  <a:cubicBezTo>
                    <a:pt x="8842" y="36394"/>
                    <a:pt x="8858" y="36394"/>
                    <a:pt x="8873" y="3639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42;p41">
              <a:extLst>
                <a:ext uri="{FF2B5EF4-FFF2-40B4-BE49-F238E27FC236}">
                  <a16:creationId xmlns:a16="http://schemas.microsoft.com/office/drawing/2014/main" id="{92354D74-EDBF-9C7E-15BD-3CE4FD21967F}"/>
                </a:ext>
              </a:extLst>
            </p:cNvPr>
            <p:cNvSpPr/>
            <p:nvPr/>
          </p:nvSpPr>
          <p:spPr>
            <a:xfrm>
              <a:off x="4055200" y="3707150"/>
              <a:ext cx="964900" cy="415325"/>
            </a:xfrm>
            <a:custGeom>
              <a:avLst/>
              <a:gdLst/>
              <a:ahLst/>
              <a:cxnLst/>
              <a:rect l="l" t="t" r="r" b="b"/>
              <a:pathLst>
                <a:path w="38596" h="16613" extrusionOk="0">
                  <a:moveTo>
                    <a:pt x="38595" y="8340"/>
                  </a:moveTo>
                  <a:lnTo>
                    <a:pt x="16779" y="16612"/>
                  </a:lnTo>
                  <a:lnTo>
                    <a:pt x="13677" y="16612"/>
                  </a:lnTo>
                  <a:lnTo>
                    <a:pt x="13677" y="9374"/>
                  </a:lnTo>
                  <a:lnTo>
                    <a:pt x="13677" y="8106"/>
                  </a:lnTo>
                  <a:lnTo>
                    <a:pt x="1" y="8106"/>
                  </a:lnTo>
                  <a:lnTo>
                    <a:pt x="21249" y="0"/>
                  </a:lnTo>
                  <a:lnTo>
                    <a:pt x="24752" y="0"/>
                  </a:lnTo>
                  <a:lnTo>
                    <a:pt x="24185" y="834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0000">
                  <a:schemeClr val="dk2"/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>
          <a:extLst>
            <a:ext uri="{FF2B5EF4-FFF2-40B4-BE49-F238E27FC236}">
              <a16:creationId xmlns:a16="http://schemas.microsoft.com/office/drawing/2014/main" id="{2AEA813D-767D-2537-2BB5-2CA557C4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3">
            <a:extLst>
              <a:ext uri="{FF2B5EF4-FFF2-40B4-BE49-F238E27FC236}">
                <a16:creationId xmlns:a16="http://schemas.microsoft.com/office/drawing/2014/main" id="{A4995541-C056-4AB4-C0E1-8FA42C4E4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543" y="557865"/>
            <a:ext cx="4346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INTERFACE</a:t>
            </a:r>
          </a:p>
        </p:txBody>
      </p:sp>
      <p:pic>
        <p:nvPicPr>
          <p:cNvPr id="1028" name="Google Shape;1028;p63">
            <a:extLst>
              <a:ext uri="{FF2B5EF4-FFF2-40B4-BE49-F238E27FC236}">
                <a16:creationId xmlns:a16="http://schemas.microsoft.com/office/drawing/2014/main" id="{0D5236AF-CB5B-D8E3-8998-5E64576F28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25" y="3851119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3">
            <a:extLst>
              <a:ext uri="{FF2B5EF4-FFF2-40B4-BE49-F238E27FC236}">
                <a16:creationId xmlns:a16="http://schemas.microsoft.com/office/drawing/2014/main" id="{57246614-814C-13A7-5207-A594F9BF5E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4" y="1396013"/>
            <a:ext cx="450763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3">
            <a:extLst>
              <a:ext uri="{FF2B5EF4-FFF2-40B4-BE49-F238E27FC236}">
                <a16:creationId xmlns:a16="http://schemas.microsoft.com/office/drawing/2014/main" id="{F23FE1E2-68D0-4BE9-1CE1-A38DAAA63A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17" y="4436680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3">
            <a:extLst>
              <a:ext uri="{FF2B5EF4-FFF2-40B4-BE49-F238E27FC236}">
                <a16:creationId xmlns:a16="http://schemas.microsoft.com/office/drawing/2014/main" id="{E4E59CE7-7B00-944D-4D10-50E2BF0202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4929" y="2760378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8;p63">
            <a:extLst>
              <a:ext uri="{FF2B5EF4-FFF2-40B4-BE49-F238E27FC236}">
                <a16:creationId xmlns:a16="http://schemas.microsoft.com/office/drawing/2014/main" id="{792FFF79-5B55-6757-6623-A49155798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786" y="3560838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29;p63">
            <a:extLst>
              <a:ext uri="{FF2B5EF4-FFF2-40B4-BE49-F238E27FC236}">
                <a16:creationId xmlns:a16="http://schemas.microsoft.com/office/drawing/2014/main" id="{FB75314C-B194-B363-0EE6-AE7E22C3AE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935" y="4436680"/>
            <a:ext cx="961900" cy="6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30;p63">
            <a:extLst>
              <a:ext uri="{FF2B5EF4-FFF2-40B4-BE49-F238E27FC236}">
                <a16:creationId xmlns:a16="http://schemas.microsoft.com/office/drawing/2014/main" id="{49D7C1D9-BACC-08FF-35ED-83E7C4F1F9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199" y="4055615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31;p63">
            <a:extLst>
              <a:ext uri="{FF2B5EF4-FFF2-40B4-BE49-F238E27FC236}">
                <a16:creationId xmlns:a16="http://schemas.microsoft.com/office/drawing/2014/main" id="{D04EDEEC-FB16-7446-F082-B2E35D39AE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4758" y="4025822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30;p75">
            <a:extLst>
              <a:ext uri="{FF2B5EF4-FFF2-40B4-BE49-F238E27FC236}">
                <a16:creationId xmlns:a16="http://schemas.microsoft.com/office/drawing/2014/main" id="{E3517A0D-9F66-4506-56A6-E89284A192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261" y="-12881"/>
            <a:ext cx="1119714" cy="140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6;p75">
            <a:extLst>
              <a:ext uri="{FF2B5EF4-FFF2-40B4-BE49-F238E27FC236}">
                <a16:creationId xmlns:a16="http://schemas.microsoft.com/office/drawing/2014/main" id="{EBB90EF4-9C7A-B8BE-54E3-3306D7932D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63660" y="3057467"/>
            <a:ext cx="1118159" cy="2029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22;p63">
            <a:extLst>
              <a:ext uri="{FF2B5EF4-FFF2-40B4-BE49-F238E27FC236}">
                <a16:creationId xmlns:a16="http://schemas.microsoft.com/office/drawing/2014/main" id="{C24DB4A5-D5F2-3584-A625-140C99C0892B}"/>
              </a:ext>
            </a:extLst>
          </p:cNvPr>
          <p:cNvGrpSpPr/>
          <p:nvPr/>
        </p:nvGrpSpPr>
        <p:grpSpPr>
          <a:xfrm>
            <a:off x="1356560" y="1307601"/>
            <a:ext cx="3057850" cy="2199288"/>
            <a:chOff x="1391425" y="724350"/>
            <a:chExt cx="1973100" cy="3694800"/>
          </a:xfrm>
        </p:grpSpPr>
        <p:sp>
          <p:nvSpPr>
            <p:cNvPr id="1007" name="Google Shape;1023;p63">
              <a:extLst>
                <a:ext uri="{FF2B5EF4-FFF2-40B4-BE49-F238E27FC236}">
                  <a16:creationId xmlns:a16="http://schemas.microsoft.com/office/drawing/2014/main" id="{094EF660-F6C1-3634-079A-6EEC96852E4C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25;p63">
              <a:extLst>
                <a:ext uri="{FF2B5EF4-FFF2-40B4-BE49-F238E27FC236}">
                  <a16:creationId xmlns:a16="http://schemas.microsoft.com/office/drawing/2014/main" id="{96B157F0-9AFA-88C1-DA5C-5F03FF6014E1}"/>
                </a:ext>
              </a:extLst>
            </p:cNvPr>
            <p:cNvSpPr/>
            <p:nvPr/>
          </p:nvSpPr>
          <p:spPr>
            <a:xfrm>
              <a:off x="2110198" y="941442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16" name="Google Shape;288;p39">
            <a:extLst>
              <a:ext uri="{FF2B5EF4-FFF2-40B4-BE49-F238E27FC236}">
                <a16:creationId xmlns:a16="http://schemas.microsoft.com/office/drawing/2014/main" id="{18036971-8AD8-0129-27FA-C95570C25616}"/>
              </a:ext>
            </a:extLst>
          </p:cNvPr>
          <p:cNvCxnSpPr>
            <a:cxnSpLocks/>
          </p:cNvCxnSpPr>
          <p:nvPr/>
        </p:nvCxnSpPr>
        <p:spPr>
          <a:xfrm>
            <a:off x="1829492" y="998202"/>
            <a:ext cx="731450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022;p63">
            <a:extLst>
              <a:ext uri="{FF2B5EF4-FFF2-40B4-BE49-F238E27FC236}">
                <a16:creationId xmlns:a16="http://schemas.microsoft.com/office/drawing/2014/main" id="{E89952EA-6773-3836-2DBF-FD737CE72E4F}"/>
              </a:ext>
            </a:extLst>
          </p:cNvPr>
          <p:cNvGrpSpPr/>
          <p:nvPr/>
        </p:nvGrpSpPr>
        <p:grpSpPr>
          <a:xfrm>
            <a:off x="4650895" y="1305119"/>
            <a:ext cx="3057850" cy="2199288"/>
            <a:chOff x="1391425" y="724350"/>
            <a:chExt cx="1973100" cy="3694800"/>
          </a:xfrm>
        </p:grpSpPr>
        <p:sp>
          <p:nvSpPr>
            <p:cNvPr id="17" name="Google Shape;1023;p63">
              <a:extLst>
                <a:ext uri="{FF2B5EF4-FFF2-40B4-BE49-F238E27FC236}">
                  <a16:creationId xmlns:a16="http://schemas.microsoft.com/office/drawing/2014/main" id="{C6A4A970-BD3E-BBCF-7602-230BC9EC96A2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5;p63">
              <a:extLst>
                <a:ext uri="{FF2B5EF4-FFF2-40B4-BE49-F238E27FC236}">
                  <a16:creationId xmlns:a16="http://schemas.microsoft.com/office/drawing/2014/main" id="{ABA1230E-BB24-316F-B207-4997FE0F1692}"/>
                </a:ext>
              </a:extLst>
            </p:cNvPr>
            <p:cNvSpPr/>
            <p:nvPr/>
          </p:nvSpPr>
          <p:spPr>
            <a:xfrm>
              <a:off x="2110198" y="941442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" name="Picture 14" descr="A screenshot of a chat&#10;&#10;Description automatically generated">
            <a:extLst>
              <a:ext uri="{FF2B5EF4-FFF2-40B4-BE49-F238E27FC236}">
                <a16:creationId xmlns:a16="http://schemas.microsoft.com/office/drawing/2014/main" id="{F26C1002-5099-9D55-0F67-83AEEB79F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812" y="1360211"/>
            <a:ext cx="2893246" cy="213376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0CC23F-3932-9D3F-6174-553320809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2739" y="1367098"/>
            <a:ext cx="2768332" cy="20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>
          <a:extLst>
            <a:ext uri="{FF2B5EF4-FFF2-40B4-BE49-F238E27FC236}">
              <a16:creationId xmlns:a16="http://schemas.microsoft.com/office/drawing/2014/main" id="{400B5D1F-7C52-EFFA-CAB9-D730A5D11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3">
            <a:extLst>
              <a:ext uri="{FF2B5EF4-FFF2-40B4-BE49-F238E27FC236}">
                <a16:creationId xmlns:a16="http://schemas.microsoft.com/office/drawing/2014/main" id="{5D42D752-0520-50A1-2C39-ADFBA3445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543" y="557865"/>
            <a:ext cx="4346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INTERFACE</a:t>
            </a:r>
          </a:p>
        </p:txBody>
      </p:sp>
      <p:pic>
        <p:nvPicPr>
          <p:cNvPr id="1028" name="Google Shape;1028;p63">
            <a:extLst>
              <a:ext uri="{FF2B5EF4-FFF2-40B4-BE49-F238E27FC236}">
                <a16:creationId xmlns:a16="http://schemas.microsoft.com/office/drawing/2014/main" id="{065ACB91-512E-B7F9-2FE2-092737ED3D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25" y="3851119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3">
            <a:extLst>
              <a:ext uri="{FF2B5EF4-FFF2-40B4-BE49-F238E27FC236}">
                <a16:creationId xmlns:a16="http://schemas.microsoft.com/office/drawing/2014/main" id="{FEA36D3B-2881-62A8-C2BF-0104C41D1B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4" y="1396013"/>
            <a:ext cx="450763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3">
            <a:extLst>
              <a:ext uri="{FF2B5EF4-FFF2-40B4-BE49-F238E27FC236}">
                <a16:creationId xmlns:a16="http://schemas.microsoft.com/office/drawing/2014/main" id="{598F05A0-C784-AD69-3023-4373080729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17" y="4436680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3">
            <a:extLst>
              <a:ext uri="{FF2B5EF4-FFF2-40B4-BE49-F238E27FC236}">
                <a16:creationId xmlns:a16="http://schemas.microsoft.com/office/drawing/2014/main" id="{D2AA8740-94E1-E50E-E5D7-C6E6C46260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4929" y="2760378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8;p63">
            <a:extLst>
              <a:ext uri="{FF2B5EF4-FFF2-40B4-BE49-F238E27FC236}">
                <a16:creationId xmlns:a16="http://schemas.microsoft.com/office/drawing/2014/main" id="{819827B5-3CAD-6346-7F1D-835F8C3155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786" y="3560838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29;p63">
            <a:extLst>
              <a:ext uri="{FF2B5EF4-FFF2-40B4-BE49-F238E27FC236}">
                <a16:creationId xmlns:a16="http://schemas.microsoft.com/office/drawing/2014/main" id="{469DC767-E776-D9AC-87B2-901BEA2CBF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935" y="4436680"/>
            <a:ext cx="961900" cy="6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30;p63">
            <a:extLst>
              <a:ext uri="{FF2B5EF4-FFF2-40B4-BE49-F238E27FC236}">
                <a16:creationId xmlns:a16="http://schemas.microsoft.com/office/drawing/2014/main" id="{60C1D67C-95CC-C8E3-AFC5-36072C6AC5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199" y="4055615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31;p63">
            <a:extLst>
              <a:ext uri="{FF2B5EF4-FFF2-40B4-BE49-F238E27FC236}">
                <a16:creationId xmlns:a16="http://schemas.microsoft.com/office/drawing/2014/main" id="{07DAC8E9-C6BB-6365-494E-58E649847A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4758" y="4025822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30;p75">
            <a:extLst>
              <a:ext uri="{FF2B5EF4-FFF2-40B4-BE49-F238E27FC236}">
                <a16:creationId xmlns:a16="http://schemas.microsoft.com/office/drawing/2014/main" id="{E4CD74E8-29A4-D8C7-3E6F-7FF0C91B73E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261" y="-12881"/>
            <a:ext cx="1119714" cy="140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6;p75">
            <a:extLst>
              <a:ext uri="{FF2B5EF4-FFF2-40B4-BE49-F238E27FC236}">
                <a16:creationId xmlns:a16="http://schemas.microsoft.com/office/drawing/2014/main" id="{61A53A3A-8772-BA07-DD87-87C1A1A778F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63660" y="3057467"/>
            <a:ext cx="1118159" cy="2029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22;p63">
            <a:extLst>
              <a:ext uri="{FF2B5EF4-FFF2-40B4-BE49-F238E27FC236}">
                <a16:creationId xmlns:a16="http://schemas.microsoft.com/office/drawing/2014/main" id="{1E82A034-E5B5-6CE2-89BB-C3D2BA87383C}"/>
              </a:ext>
            </a:extLst>
          </p:cNvPr>
          <p:cNvGrpSpPr/>
          <p:nvPr/>
        </p:nvGrpSpPr>
        <p:grpSpPr>
          <a:xfrm>
            <a:off x="1315182" y="1257409"/>
            <a:ext cx="3057850" cy="2199288"/>
            <a:chOff x="1391425" y="724350"/>
            <a:chExt cx="1973100" cy="3694800"/>
          </a:xfrm>
        </p:grpSpPr>
        <p:sp>
          <p:nvSpPr>
            <p:cNvPr id="1007" name="Google Shape;1023;p63">
              <a:extLst>
                <a:ext uri="{FF2B5EF4-FFF2-40B4-BE49-F238E27FC236}">
                  <a16:creationId xmlns:a16="http://schemas.microsoft.com/office/drawing/2014/main" id="{DF2E905B-9B82-4C12-3D6D-482FF6CFE37B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25;p63">
              <a:extLst>
                <a:ext uri="{FF2B5EF4-FFF2-40B4-BE49-F238E27FC236}">
                  <a16:creationId xmlns:a16="http://schemas.microsoft.com/office/drawing/2014/main" id="{E8E1DE1B-0051-E9C0-624C-D16122660C9A}"/>
                </a:ext>
              </a:extLst>
            </p:cNvPr>
            <p:cNvSpPr/>
            <p:nvPr/>
          </p:nvSpPr>
          <p:spPr>
            <a:xfrm>
              <a:off x="2110198" y="941442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16" name="Google Shape;288;p39">
            <a:extLst>
              <a:ext uri="{FF2B5EF4-FFF2-40B4-BE49-F238E27FC236}">
                <a16:creationId xmlns:a16="http://schemas.microsoft.com/office/drawing/2014/main" id="{09E11B3D-FFBE-3646-4020-C985AEDF5E33}"/>
              </a:ext>
            </a:extLst>
          </p:cNvPr>
          <p:cNvCxnSpPr>
            <a:cxnSpLocks/>
          </p:cNvCxnSpPr>
          <p:nvPr/>
        </p:nvCxnSpPr>
        <p:spPr>
          <a:xfrm>
            <a:off x="1829492" y="998202"/>
            <a:ext cx="7314508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022;p63">
            <a:extLst>
              <a:ext uri="{FF2B5EF4-FFF2-40B4-BE49-F238E27FC236}">
                <a16:creationId xmlns:a16="http://schemas.microsoft.com/office/drawing/2014/main" id="{2F430956-10D6-6E04-15D5-82E5191CBF79}"/>
              </a:ext>
            </a:extLst>
          </p:cNvPr>
          <p:cNvGrpSpPr/>
          <p:nvPr/>
        </p:nvGrpSpPr>
        <p:grpSpPr>
          <a:xfrm>
            <a:off x="4673716" y="1280469"/>
            <a:ext cx="3057850" cy="2199288"/>
            <a:chOff x="1391425" y="724350"/>
            <a:chExt cx="1973100" cy="3694800"/>
          </a:xfrm>
        </p:grpSpPr>
        <p:sp>
          <p:nvSpPr>
            <p:cNvPr id="17" name="Google Shape;1023;p63">
              <a:extLst>
                <a:ext uri="{FF2B5EF4-FFF2-40B4-BE49-F238E27FC236}">
                  <a16:creationId xmlns:a16="http://schemas.microsoft.com/office/drawing/2014/main" id="{4AD991D5-6345-F6A6-92D6-2DA08AE783CF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5;p63">
              <a:extLst>
                <a:ext uri="{FF2B5EF4-FFF2-40B4-BE49-F238E27FC236}">
                  <a16:creationId xmlns:a16="http://schemas.microsoft.com/office/drawing/2014/main" id="{059D403B-B494-77FF-7B62-5DF8B1D26CD1}"/>
                </a:ext>
              </a:extLst>
            </p:cNvPr>
            <p:cNvSpPr/>
            <p:nvPr/>
          </p:nvSpPr>
          <p:spPr>
            <a:xfrm>
              <a:off x="2110198" y="941442"/>
              <a:ext cx="69286" cy="69286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20" y="0"/>
                  </a:moveTo>
                  <a:cubicBezTo>
                    <a:pt x="869" y="0"/>
                    <a:pt x="1095" y="151"/>
                    <a:pt x="1191" y="382"/>
                  </a:cubicBezTo>
                  <a:cubicBezTo>
                    <a:pt x="1287" y="614"/>
                    <a:pt x="1234" y="880"/>
                    <a:pt x="1057" y="1057"/>
                  </a:cubicBezTo>
                  <a:cubicBezTo>
                    <a:pt x="880" y="1234"/>
                    <a:pt x="614" y="1286"/>
                    <a:pt x="383" y="1190"/>
                  </a:cubicBezTo>
                  <a:cubicBezTo>
                    <a:pt x="151" y="1095"/>
                    <a:pt x="1" y="870"/>
                    <a:pt x="1" y="619"/>
                  </a:cubicBezTo>
                  <a:cubicBezTo>
                    <a:pt x="1" y="278"/>
                    <a:pt x="278" y="0"/>
                    <a:pt x="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F1EB174-4251-3027-A664-3F1C463E6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922" y="1363720"/>
            <a:ext cx="2756320" cy="2032786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83A193E-DD52-4CC9-16B9-1BA0C9A66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9690" y="1337819"/>
            <a:ext cx="2828834" cy="20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1754;p42">
            <a:extLst>
              <a:ext uri="{FF2B5EF4-FFF2-40B4-BE49-F238E27FC236}">
                <a16:creationId xmlns:a16="http://schemas.microsoft.com/office/drawing/2014/main" id="{14759556-CB61-0DB8-D65F-E336B5C49816}"/>
              </a:ext>
            </a:extLst>
          </p:cNvPr>
          <p:cNvSpPr/>
          <p:nvPr/>
        </p:nvSpPr>
        <p:spPr>
          <a:xfrm rot="10800000">
            <a:off x="4886418" y="2046801"/>
            <a:ext cx="1534120" cy="1645638"/>
          </a:xfrm>
          <a:custGeom>
            <a:avLst/>
            <a:gdLst/>
            <a:ahLst/>
            <a:cxnLst/>
            <a:rect l="l" t="t" r="r" b="b"/>
            <a:pathLst>
              <a:path w="31656" h="88497" extrusionOk="0">
                <a:moveTo>
                  <a:pt x="0" y="0"/>
                </a:moveTo>
                <a:lnTo>
                  <a:pt x="0" y="83193"/>
                </a:lnTo>
                <a:cubicBezTo>
                  <a:pt x="0" y="86128"/>
                  <a:pt x="7072" y="88497"/>
                  <a:pt x="15845" y="88497"/>
                </a:cubicBezTo>
                <a:cubicBezTo>
                  <a:pt x="24584" y="88497"/>
                  <a:pt x="31656" y="86128"/>
                  <a:pt x="31656" y="83193"/>
                </a:cubicBezTo>
                <a:lnTo>
                  <a:pt x="316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0" name="Google Shape;1755;p42">
            <a:extLst>
              <a:ext uri="{FF2B5EF4-FFF2-40B4-BE49-F238E27FC236}">
                <a16:creationId xmlns:a16="http://schemas.microsoft.com/office/drawing/2014/main" id="{DB474E49-59ED-835B-157E-A42BB92C8368}"/>
              </a:ext>
            </a:extLst>
          </p:cNvPr>
          <p:cNvSpPr/>
          <p:nvPr/>
        </p:nvSpPr>
        <p:spPr>
          <a:xfrm rot="10800000">
            <a:off x="4875122" y="2680011"/>
            <a:ext cx="1556710" cy="1009536"/>
          </a:xfrm>
          <a:custGeom>
            <a:avLst/>
            <a:gdLst/>
            <a:ahLst/>
            <a:cxnLst/>
            <a:rect l="l" t="t" r="r" b="b"/>
            <a:pathLst>
              <a:path w="31656" h="88497" extrusionOk="0">
                <a:moveTo>
                  <a:pt x="0" y="0"/>
                </a:moveTo>
                <a:lnTo>
                  <a:pt x="0" y="83193"/>
                </a:lnTo>
                <a:cubicBezTo>
                  <a:pt x="0" y="86128"/>
                  <a:pt x="7072" y="88497"/>
                  <a:pt x="15845" y="88497"/>
                </a:cubicBezTo>
                <a:cubicBezTo>
                  <a:pt x="24584" y="88497"/>
                  <a:pt x="31656" y="86128"/>
                  <a:pt x="31656" y="83193"/>
                </a:cubicBezTo>
                <a:lnTo>
                  <a:pt x="31656" y="0"/>
                </a:lnTo>
                <a:close/>
              </a:path>
            </a:pathLst>
          </a:custGeom>
          <a:solidFill>
            <a:srgbClr val="FEE37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921" name="Google Shape;1756;p42">
            <a:extLst>
              <a:ext uri="{FF2B5EF4-FFF2-40B4-BE49-F238E27FC236}">
                <a16:creationId xmlns:a16="http://schemas.microsoft.com/office/drawing/2014/main" id="{83D6926D-8F4D-C5A3-9419-B78DB4D78359}"/>
              </a:ext>
            </a:extLst>
          </p:cNvPr>
          <p:cNvGrpSpPr/>
          <p:nvPr/>
        </p:nvGrpSpPr>
        <p:grpSpPr>
          <a:xfrm>
            <a:off x="6788050" y="2046800"/>
            <a:ext cx="1509938" cy="1645638"/>
            <a:chOff x="7012775" y="1326279"/>
            <a:chExt cx="1665110" cy="2771926"/>
          </a:xfrm>
        </p:grpSpPr>
        <p:sp>
          <p:nvSpPr>
            <p:cNvPr id="922" name="Google Shape;1757;p42">
              <a:extLst>
                <a:ext uri="{FF2B5EF4-FFF2-40B4-BE49-F238E27FC236}">
                  <a16:creationId xmlns:a16="http://schemas.microsoft.com/office/drawing/2014/main" id="{A0A12116-2702-4035-EE8C-09FF297D33B4}"/>
                </a:ext>
              </a:extLst>
            </p:cNvPr>
            <p:cNvSpPr/>
            <p:nvPr/>
          </p:nvSpPr>
          <p:spPr>
            <a:xfrm rot="10800000">
              <a:off x="7020029" y="1326279"/>
              <a:ext cx="1657857" cy="2771926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1758;p42">
              <a:extLst>
                <a:ext uri="{FF2B5EF4-FFF2-40B4-BE49-F238E27FC236}">
                  <a16:creationId xmlns:a16="http://schemas.microsoft.com/office/drawing/2014/main" id="{C52E9A30-EBD3-98D0-5272-CCDD2DAA24F3}"/>
                </a:ext>
              </a:extLst>
            </p:cNvPr>
            <p:cNvSpPr/>
            <p:nvPr/>
          </p:nvSpPr>
          <p:spPr>
            <a:xfrm rot="10800000">
              <a:off x="7012775" y="2212033"/>
              <a:ext cx="1657825" cy="1700470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24" name="Google Shape;1759;p42">
            <a:extLst>
              <a:ext uri="{FF2B5EF4-FFF2-40B4-BE49-F238E27FC236}">
                <a16:creationId xmlns:a16="http://schemas.microsoft.com/office/drawing/2014/main" id="{062F2942-A5E4-A345-F3EB-7DFE4626C0E5}"/>
              </a:ext>
            </a:extLst>
          </p:cNvPr>
          <p:cNvGrpSpPr/>
          <p:nvPr/>
        </p:nvGrpSpPr>
        <p:grpSpPr>
          <a:xfrm>
            <a:off x="2935236" y="2035751"/>
            <a:ext cx="1537312" cy="2008753"/>
            <a:chOff x="2649728" y="1326257"/>
            <a:chExt cx="1663397" cy="2771947"/>
          </a:xfrm>
        </p:grpSpPr>
        <p:sp>
          <p:nvSpPr>
            <p:cNvPr id="925" name="Google Shape;1760;p42">
              <a:extLst>
                <a:ext uri="{FF2B5EF4-FFF2-40B4-BE49-F238E27FC236}">
                  <a16:creationId xmlns:a16="http://schemas.microsoft.com/office/drawing/2014/main" id="{8EB26DDD-6DA9-B6F3-6CF3-F7455A44F5E5}"/>
                </a:ext>
              </a:extLst>
            </p:cNvPr>
            <p:cNvSpPr/>
            <p:nvPr/>
          </p:nvSpPr>
          <p:spPr>
            <a:xfrm rot="10800000">
              <a:off x="2649728" y="1326257"/>
              <a:ext cx="1657825" cy="2771947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1761;p42">
              <a:extLst>
                <a:ext uri="{FF2B5EF4-FFF2-40B4-BE49-F238E27FC236}">
                  <a16:creationId xmlns:a16="http://schemas.microsoft.com/office/drawing/2014/main" id="{73D5EDE1-C946-B60B-6D06-24932ED3CCFD}"/>
                </a:ext>
              </a:extLst>
            </p:cNvPr>
            <p:cNvSpPr/>
            <p:nvPr/>
          </p:nvSpPr>
          <p:spPr>
            <a:xfrm rot="10800000">
              <a:off x="2655300" y="2212033"/>
              <a:ext cx="1657825" cy="1700470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rgbClr val="F5C3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32" name="Google Shape;1762;p42">
            <a:extLst>
              <a:ext uri="{FF2B5EF4-FFF2-40B4-BE49-F238E27FC236}">
                <a16:creationId xmlns:a16="http://schemas.microsoft.com/office/drawing/2014/main" id="{5DC8E1EA-1A8A-E851-8286-A01FF5DB90E1}"/>
              </a:ext>
            </a:extLst>
          </p:cNvPr>
          <p:cNvGrpSpPr/>
          <p:nvPr/>
        </p:nvGrpSpPr>
        <p:grpSpPr>
          <a:xfrm>
            <a:off x="1000240" y="2046801"/>
            <a:ext cx="1515623" cy="1921810"/>
            <a:chOff x="464550" y="1326257"/>
            <a:chExt cx="1657835" cy="2771947"/>
          </a:xfrm>
        </p:grpSpPr>
        <p:sp>
          <p:nvSpPr>
            <p:cNvPr id="933" name="Google Shape;1763;p42">
              <a:extLst>
                <a:ext uri="{FF2B5EF4-FFF2-40B4-BE49-F238E27FC236}">
                  <a16:creationId xmlns:a16="http://schemas.microsoft.com/office/drawing/2014/main" id="{0408640C-BB5D-A74A-2081-412ADA6DF4F8}"/>
                </a:ext>
              </a:extLst>
            </p:cNvPr>
            <p:cNvSpPr/>
            <p:nvPr/>
          </p:nvSpPr>
          <p:spPr>
            <a:xfrm rot="10800000">
              <a:off x="464561" y="1326257"/>
              <a:ext cx="1657825" cy="2771947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1764;p42">
              <a:extLst>
                <a:ext uri="{FF2B5EF4-FFF2-40B4-BE49-F238E27FC236}">
                  <a16:creationId xmlns:a16="http://schemas.microsoft.com/office/drawing/2014/main" id="{B3A371F7-415B-1036-68CC-081FA5CD057C}"/>
                </a:ext>
              </a:extLst>
            </p:cNvPr>
            <p:cNvSpPr/>
            <p:nvPr/>
          </p:nvSpPr>
          <p:spPr>
            <a:xfrm rot="10800000">
              <a:off x="464550" y="2212033"/>
              <a:ext cx="1657825" cy="1700470"/>
            </a:xfrm>
            <a:custGeom>
              <a:avLst/>
              <a:gdLst/>
              <a:ahLst/>
              <a:cxnLst/>
              <a:rect l="l" t="t" r="r" b="b"/>
              <a:pathLst>
                <a:path w="31656" h="88497" extrusionOk="0">
                  <a:moveTo>
                    <a:pt x="0" y="0"/>
                  </a:moveTo>
                  <a:lnTo>
                    <a:pt x="0" y="83193"/>
                  </a:lnTo>
                  <a:cubicBezTo>
                    <a:pt x="0" y="86128"/>
                    <a:pt x="7072" y="88497"/>
                    <a:pt x="15845" y="88497"/>
                  </a:cubicBezTo>
                  <a:cubicBezTo>
                    <a:pt x="24584" y="88497"/>
                    <a:pt x="31656" y="86128"/>
                    <a:pt x="31656" y="83193"/>
                  </a:cubicBezTo>
                  <a:lnTo>
                    <a:pt x="31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35" name="Google Shape;1765;p42">
            <a:extLst>
              <a:ext uri="{FF2B5EF4-FFF2-40B4-BE49-F238E27FC236}">
                <a16:creationId xmlns:a16="http://schemas.microsoft.com/office/drawing/2014/main" id="{90F2893E-6CD0-D7FD-1831-FBF1F7255F3B}"/>
              </a:ext>
            </a:extLst>
          </p:cNvPr>
          <p:cNvGrpSpPr/>
          <p:nvPr/>
        </p:nvGrpSpPr>
        <p:grpSpPr>
          <a:xfrm>
            <a:off x="983625" y="3494056"/>
            <a:ext cx="1538963" cy="756776"/>
            <a:chOff x="457262" y="3456980"/>
            <a:chExt cx="1674030" cy="1274720"/>
          </a:xfrm>
        </p:grpSpPr>
        <p:sp>
          <p:nvSpPr>
            <p:cNvPr id="936" name="Google Shape;1766;p42">
              <a:extLst>
                <a:ext uri="{FF2B5EF4-FFF2-40B4-BE49-F238E27FC236}">
                  <a16:creationId xmlns:a16="http://schemas.microsoft.com/office/drawing/2014/main" id="{2BA82836-C63E-CFEA-83C0-757F3891D323}"/>
                </a:ext>
              </a:extLst>
            </p:cNvPr>
            <p:cNvSpPr/>
            <p:nvPr/>
          </p:nvSpPr>
          <p:spPr>
            <a:xfrm rot="10800000">
              <a:off x="457262" y="3456980"/>
              <a:ext cx="1672234" cy="1049045"/>
            </a:xfrm>
            <a:custGeom>
              <a:avLst/>
              <a:gdLst/>
              <a:ahLst/>
              <a:cxnLst/>
              <a:rect l="l" t="t" r="r" b="b"/>
              <a:pathLst>
                <a:path w="31656" h="33492" extrusionOk="0">
                  <a:moveTo>
                    <a:pt x="0" y="1"/>
                  </a:moveTo>
                  <a:lnTo>
                    <a:pt x="0" y="28188"/>
                  </a:lnTo>
                  <a:cubicBezTo>
                    <a:pt x="0" y="31123"/>
                    <a:pt x="7072" y="33491"/>
                    <a:pt x="15845" y="33491"/>
                  </a:cubicBezTo>
                  <a:cubicBezTo>
                    <a:pt x="24584" y="33491"/>
                    <a:pt x="31656" y="31123"/>
                    <a:pt x="31656" y="28188"/>
                  </a:cubicBezTo>
                  <a:lnTo>
                    <a:pt x="31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1767;p42">
              <a:extLst>
                <a:ext uri="{FF2B5EF4-FFF2-40B4-BE49-F238E27FC236}">
                  <a16:creationId xmlns:a16="http://schemas.microsoft.com/office/drawing/2014/main" id="{CD1E73A7-1B74-15FC-3E66-182FB5F40B03}"/>
                </a:ext>
              </a:extLst>
            </p:cNvPr>
            <p:cNvSpPr/>
            <p:nvPr/>
          </p:nvSpPr>
          <p:spPr>
            <a:xfrm rot="10800000">
              <a:off x="457262" y="4341957"/>
              <a:ext cx="1674030" cy="333331"/>
            </a:xfrm>
            <a:custGeom>
              <a:avLst/>
              <a:gdLst/>
              <a:ahLst/>
              <a:cxnLst/>
              <a:rect l="l" t="t" r="r" b="b"/>
              <a:pathLst>
                <a:path w="31690" h="10642" extrusionOk="0">
                  <a:moveTo>
                    <a:pt x="31690" y="5338"/>
                  </a:moveTo>
                  <a:cubicBezTo>
                    <a:pt x="31690" y="8273"/>
                    <a:pt x="24618" y="10642"/>
                    <a:pt x="15845" y="10642"/>
                  </a:cubicBezTo>
                  <a:cubicBezTo>
                    <a:pt x="7106" y="10642"/>
                    <a:pt x="1" y="8273"/>
                    <a:pt x="1" y="5338"/>
                  </a:cubicBezTo>
                  <a:cubicBezTo>
                    <a:pt x="1" y="2369"/>
                    <a:pt x="7106" y="1"/>
                    <a:pt x="15845" y="1"/>
                  </a:cubicBezTo>
                  <a:cubicBezTo>
                    <a:pt x="24618" y="1"/>
                    <a:pt x="31690" y="2369"/>
                    <a:pt x="31690" y="5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1768;p42">
              <a:extLst>
                <a:ext uri="{FF2B5EF4-FFF2-40B4-BE49-F238E27FC236}">
                  <a16:creationId xmlns:a16="http://schemas.microsoft.com/office/drawing/2014/main" id="{FDA68C0E-8EC1-C877-16FB-226D0BB06E07}"/>
                </a:ext>
              </a:extLst>
            </p:cNvPr>
            <p:cNvSpPr/>
            <p:nvPr/>
          </p:nvSpPr>
          <p:spPr>
            <a:xfrm rot="10800000">
              <a:off x="705701" y="4391040"/>
              <a:ext cx="1177104" cy="235136"/>
            </a:xfrm>
            <a:custGeom>
              <a:avLst/>
              <a:gdLst/>
              <a:ahLst/>
              <a:cxnLst/>
              <a:rect l="l" t="t" r="r" b="b"/>
              <a:pathLst>
                <a:path w="22283" h="7507" extrusionOk="0">
                  <a:moveTo>
                    <a:pt x="11141" y="1"/>
                  </a:moveTo>
                  <a:cubicBezTo>
                    <a:pt x="5004" y="1"/>
                    <a:pt x="0" y="1702"/>
                    <a:pt x="0" y="3770"/>
                  </a:cubicBezTo>
                  <a:cubicBezTo>
                    <a:pt x="0" y="5838"/>
                    <a:pt x="5004" y="7506"/>
                    <a:pt x="11141" y="7506"/>
                  </a:cubicBezTo>
                  <a:cubicBezTo>
                    <a:pt x="17312" y="7506"/>
                    <a:pt x="22283" y="5838"/>
                    <a:pt x="22283" y="3770"/>
                  </a:cubicBezTo>
                  <a:cubicBezTo>
                    <a:pt x="22283" y="1702"/>
                    <a:pt x="17312" y="1"/>
                    <a:pt x="1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1769;p42">
              <a:extLst>
                <a:ext uri="{FF2B5EF4-FFF2-40B4-BE49-F238E27FC236}">
                  <a16:creationId xmlns:a16="http://schemas.microsoft.com/office/drawing/2014/main" id="{3E4F127F-EDE3-6C39-F2E6-F31E9826F379}"/>
                </a:ext>
              </a:extLst>
            </p:cNvPr>
            <p:cNvSpPr/>
            <p:nvPr/>
          </p:nvSpPr>
          <p:spPr>
            <a:xfrm rot="10800000">
              <a:off x="940036" y="4438086"/>
              <a:ext cx="706695" cy="219444"/>
            </a:xfrm>
            <a:custGeom>
              <a:avLst/>
              <a:gdLst/>
              <a:ahLst/>
              <a:cxnLst/>
              <a:rect l="l" t="t" r="r" b="b"/>
              <a:pathLst>
                <a:path w="13378" h="7006" extrusionOk="0">
                  <a:moveTo>
                    <a:pt x="1" y="1"/>
                  </a:moveTo>
                  <a:lnTo>
                    <a:pt x="1" y="4771"/>
                  </a:lnTo>
                  <a:cubicBezTo>
                    <a:pt x="1" y="6005"/>
                    <a:pt x="3003" y="7006"/>
                    <a:pt x="6672" y="7006"/>
                  </a:cubicBezTo>
                  <a:cubicBezTo>
                    <a:pt x="10375" y="7006"/>
                    <a:pt x="13377" y="6005"/>
                    <a:pt x="13377" y="4771"/>
                  </a:cubicBezTo>
                  <a:lnTo>
                    <a:pt x="1337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1770;p42">
              <a:extLst>
                <a:ext uri="{FF2B5EF4-FFF2-40B4-BE49-F238E27FC236}">
                  <a16:creationId xmlns:a16="http://schemas.microsoft.com/office/drawing/2014/main" id="{C7EAD990-EE2F-ECC7-8054-C073FB494E3D}"/>
                </a:ext>
              </a:extLst>
            </p:cNvPr>
            <p:cNvSpPr/>
            <p:nvPr/>
          </p:nvSpPr>
          <p:spPr>
            <a:xfrm rot="10800000">
              <a:off x="940036" y="4591658"/>
              <a:ext cx="706695" cy="140042"/>
            </a:xfrm>
            <a:custGeom>
              <a:avLst/>
              <a:gdLst/>
              <a:ahLst/>
              <a:cxnLst/>
              <a:rect l="l" t="t" r="r" b="b"/>
              <a:pathLst>
                <a:path w="13378" h="4471" extrusionOk="0">
                  <a:moveTo>
                    <a:pt x="6672" y="1"/>
                  </a:moveTo>
                  <a:cubicBezTo>
                    <a:pt x="3003" y="1"/>
                    <a:pt x="1" y="1001"/>
                    <a:pt x="1" y="2236"/>
                  </a:cubicBezTo>
                  <a:cubicBezTo>
                    <a:pt x="1" y="3470"/>
                    <a:pt x="3003" y="4470"/>
                    <a:pt x="6672" y="4470"/>
                  </a:cubicBezTo>
                  <a:cubicBezTo>
                    <a:pt x="10375" y="4470"/>
                    <a:pt x="13377" y="3470"/>
                    <a:pt x="13377" y="2236"/>
                  </a:cubicBezTo>
                  <a:cubicBezTo>
                    <a:pt x="13377" y="1001"/>
                    <a:pt x="10375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41" name="Google Shape;1771;p42">
            <a:extLst>
              <a:ext uri="{FF2B5EF4-FFF2-40B4-BE49-F238E27FC236}">
                <a16:creationId xmlns:a16="http://schemas.microsoft.com/office/drawing/2014/main" id="{F2E69DAA-C2B5-FED3-D7E3-3A09EC9FDFA4}"/>
              </a:ext>
            </a:extLst>
          </p:cNvPr>
          <p:cNvSpPr/>
          <p:nvPr/>
        </p:nvSpPr>
        <p:spPr>
          <a:xfrm rot="10800000">
            <a:off x="1515050" y="2662685"/>
            <a:ext cx="437242" cy="45719"/>
          </a:xfrm>
          <a:custGeom>
            <a:avLst/>
            <a:gdLst/>
            <a:ahLst/>
            <a:cxnLst/>
            <a:rect l="l" t="t" r="r" b="b"/>
            <a:pathLst>
              <a:path w="7906" h="1435" extrusionOk="0">
                <a:moveTo>
                  <a:pt x="0" y="1"/>
                </a:moveTo>
                <a:lnTo>
                  <a:pt x="0" y="1435"/>
                </a:lnTo>
                <a:lnTo>
                  <a:pt x="7906" y="1435"/>
                </a:lnTo>
                <a:lnTo>
                  <a:pt x="79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955" name="Google Shape;1785;p42">
            <a:extLst>
              <a:ext uri="{FF2B5EF4-FFF2-40B4-BE49-F238E27FC236}">
                <a16:creationId xmlns:a16="http://schemas.microsoft.com/office/drawing/2014/main" id="{85A26A1B-AE19-6119-9985-CA17E18F6331}"/>
              </a:ext>
            </a:extLst>
          </p:cNvPr>
          <p:cNvSpPr/>
          <p:nvPr/>
        </p:nvSpPr>
        <p:spPr>
          <a:xfrm rot="10800000">
            <a:off x="5423561" y="2678642"/>
            <a:ext cx="437242" cy="45719"/>
          </a:xfrm>
          <a:custGeom>
            <a:avLst/>
            <a:gdLst/>
            <a:ahLst/>
            <a:cxnLst/>
            <a:rect l="l" t="t" r="r" b="b"/>
            <a:pathLst>
              <a:path w="7906" h="1435" extrusionOk="0">
                <a:moveTo>
                  <a:pt x="0" y="1"/>
                </a:moveTo>
                <a:lnTo>
                  <a:pt x="0" y="1435"/>
                </a:lnTo>
                <a:lnTo>
                  <a:pt x="7906" y="1435"/>
                </a:lnTo>
                <a:lnTo>
                  <a:pt x="79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3" name="Google Shape;1795;p42">
            <a:extLst>
              <a:ext uri="{FF2B5EF4-FFF2-40B4-BE49-F238E27FC236}">
                <a16:creationId xmlns:a16="http://schemas.microsoft.com/office/drawing/2014/main" id="{27EFECD6-7905-FE18-B258-A8638709525B}"/>
              </a:ext>
            </a:extLst>
          </p:cNvPr>
          <p:cNvSpPr txBox="1"/>
          <p:nvPr/>
        </p:nvSpPr>
        <p:spPr>
          <a:xfrm>
            <a:off x="1038601" y="2649192"/>
            <a:ext cx="1390141" cy="77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Community Education Campaigns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64" name="Google Shape;1796;p42">
            <a:extLst>
              <a:ext uri="{FF2B5EF4-FFF2-40B4-BE49-F238E27FC236}">
                <a16:creationId xmlns:a16="http://schemas.microsoft.com/office/drawing/2014/main" id="{C4E7ED54-728B-7766-8CD5-5BE59C52D6EE}"/>
              </a:ext>
            </a:extLst>
          </p:cNvPr>
          <p:cNvSpPr txBox="1"/>
          <p:nvPr/>
        </p:nvSpPr>
        <p:spPr>
          <a:xfrm>
            <a:off x="833643" y="2108797"/>
            <a:ext cx="1870034" cy="49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Fira Sans Extra Condensed"/>
              </a:rPr>
              <a:t>Community Non-Compliance</a:t>
            </a: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Fira Sans Extra Condensed"/>
            </a:endParaRPr>
          </a:p>
        </p:txBody>
      </p:sp>
      <p:grpSp>
        <p:nvGrpSpPr>
          <p:cNvPr id="971" name="Google Shape;1765;p42">
            <a:extLst>
              <a:ext uri="{FF2B5EF4-FFF2-40B4-BE49-F238E27FC236}">
                <a16:creationId xmlns:a16="http://schemas.microsoft.com/office/drawing/2014/main" id="{BE1FF936-2587-E9C6-9B86-DEACB14F39E8}"/>
              </a:ext>
            </a:extLst>
          </p:cNvPr>
          <p:cNvGrpSpPr/>
          <p:nvPr/>
        </p:nvGrpSpPr>
        <p:grpSpPr>
          <a:xfrm>
            <a:off x="2929959" y="3489972"/>
            <a:ext cx="1538963" cy="756776"/>
            <a:chOff x="457262" y="3456980"/>
            <a:chExt cx="1674030" cy="1274720"/>
          </a:xfrm>
        </p:grpSpPr>
        <p:sp>
          <p:nvSpPr>
            <p:cNvPr id="972" name="Google Shape;1766;p42">
              <a:extLst>
                <a:ext uri="{FF2B5EF4-FFF2-40B4-BE49-F238E27FC236}">
                  <a16:creationId xmlns:a16="http://schemas.microsoft.com/office/drawing/2014/main" id="{3D61FE45-12E5-63BB-9156-1DACC3449C88}"/>
                </a:ext>
              </a:extLst>
            </p:cNvPr>
            <p:cNvSpPr/>
            <p:nvPr/>
          </p:nvSpPr>
          <p:spPr>
            <a:xfrm rot="10800000">
              <a:off x="457262" y="3456980"/>
              <a:ext cx="1672234" cy="1049045"/>
            </a:xfrm>
            <a:custGeom>
              <a:avLst/>
              <a:gdLst/>
              <a:ahLst/>
              <a:cxnLst/>
              <a:rect l="l" t="t" r="r" b="b"/>
              <a:pathLst>
                <a:path w="31656" h="33492" extrusionOk="0">
                  <a:moveTo>
                    <a:pt x="0" y="1"/>
                  </a:moveTo>
                  <a:lnTo>
                    <a:pt x="0" y="28188"/>
                  </a:lnTo>
                  <a:cubicBezTo>
                    <a:pt x="0" y="31123"/>
                    <a:pt x="7072" y="33491"/>
                    <a:pt x="15845" y="33491"/>
                  </a:cubicBezTo>
                  <a:cubicBezTo>
                    <a:pt x="24584" y="33491"/>
                    <a:pt x="31656" y="31123"/>
                    <a:pt x="31656" y="28188"/>
                  </a:cubicBezTo>
                  <a:lnTo>
                    <a:pt x="31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1767;p42">
              <a:extLst>
                <a:ext uri="{FF2B5EF4-FFF2-40B4-BE49-F238E27FC236}">
                  <a16:creationId xmlns:a16="http://schemas.microsoft.com/office/drawing/2014/main" id="{E306CAC8-C547-C606-D75C-6B9F9CCD9A74}"/>
                </a:ext>
              </a:extLst>
            </p:cNvPr>
            <p:cNvSpPr/>
            <p:nvPr/>
          </p:nvSpPr>
          <p:spPr>
            <a:xfrm rot="10800000">
              <a:off x="457262" y="4341957"/>
              <a:ext cx="1674030" cy="333331"/>
            </a:xfrm>
            <a:custGeom>
              <a:avLst/>
              <a:gdLst/>
              <a:ahLst/>
              <a:cxnLst/>
              <a:rect l="l" t="t" r="r" b="b"/>
              <a:pathLst>
                <a:path w="31690" h="10642" extrusionOk="0">
                  <a:moveTo>
                    <a:pt x="31690" y="5338"/>
                  </a:moveTo>
                  <a:cubicBezTo>
                    <a:pt x="31690" y="8273"/>
                    <a:pt x="24618" y="10642"/>
                    <a:pt x="15845" y="10642"/>
                  </a:cubicBezTo>
                  <a:cubicBezTo>
                    <a:pt x="7106" y="10642"/>
                    <a:pt x="1" y="8273"/>
                    <a:pt x="1" y="5338"/>
                  </a:cubicBezTo>
                  <a:cubicBezTo>
                    <a:pt x="1" y="2369"/>
                    <a:pt x="7106" y="1"/>
                    <a:pt x="15845" y="1"/>
                  </a:cubicBezTo>
                  <a:cubicBezTo>
                    <a:pt x="24618" y="1"/>
                    <a:pt x="31690" y="2369"/>
                    <a:pt x="31690" y="5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1768;p42">
              <a:extLst>
                <a:ext uri="{FF2B5EF4-FFF2-40B4-BE49-F238E27FC236}">
                  <a16:creationId xmlns:a16="http://schemas.microsoft.com/office/drawing/2014/main" id="{CAD345C1-BE52-099D-FCA5-01EB10EEFAAD}"/>
                </a:ext>
              </a:extLst>
            </p:cNvPr>
            <p:cNvSpPr/>
            <p:nvPr/>
          </p:nvSpPr>
          <p:spPr>
            <a:xfrm rot="10800000">
              <a:off x="705701" y="4391040"/>
              <a:ext cx="1177104" cy="235136"/>
            </a:xfrm>
            <a:custGeom>
              <a:avLst/>
              <a:gdLst/>
              <a:ahLst/>
              <a:cxnLst/>
              <a:rect l="l" t="t" r="r" b="b"/>
              <a:pathLst>
                <a:path w="22283" h="7507" extrusionOk="0">
                  <a:moveTo>
                    <a:pt x="11141" y="1"/>
                  </a:moveTo>
                  <a:cubicBezTo>
                    <a:pt x="5004" y="1"/>
                    <a:pt x="0" y="1702"/>
                    <a:pt x="0" y="3770"/>
                  </a:cubicBezTo>
                  <a:cubicBezTo>
                    <a:pt x="0" y="5838"/>
                    <a:pt x="5004" y="7506"/>
                    <a:pt x="11141" y="7506"/>
                  </a:cubicBezTo>
                  <a:cubicBezTo>
                    <a:pt x="17312" y="7506"/>
                    <a:pt x="22283" y="5838"/>
                    <a:pt x="22283" y="3770"/>
                  </a:cubicBezTo>
                  <a:cubicBezTo>
                    <a:pt x="22283" y="1702"/>
                    <a:pt x="17312" y="1"/>
                    <a:pt x="1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1769;p42">
              <a:extLst>
                <a:ext uri="{FF2B5EF4-FFF2-40B4-BE49-F238E27FC236}">
                  <a16:creationId xmlns:a16="http://schemas.microsoft.com/office/drawing/2014/main" id="{916E077F-2E14-9EAA-9E42-4C77C2A7FD6D}"/>
                </a:ext>
              </a:extLst>
            </p:cNvPr>
            <p:cNvSpPr/>
            <p:nvPr/>
          </p:nvSpPr>
          <p:spPr>
            <a:xfrm rot="10800000">
              <a:off x="940036" y="4438086"/>
              <a:ext cx="706695" cy="219444"/>
            </a:xfrm>
            <a:custGeom>
              <a:avLst/>
              <a:gdLst/>
              <a:ahLst/>
              <a:cxnLst/>
              <a:rect l="l" t="t" r="r" b="b"/>
              <a:pathLst>
                <a:path w="13378" h="7006" extrusionOk="0">
                  <a:moveTo>
                    <a:pt x="1" y="1"/>
                  </a:moveTo>
                  <a:lnTo>
                    <a:pt x="1" y="4771"/>
                  </a:lnTo>
                  <a:cubicBezTo>
                    <a:pt x="1" y="6005"/>
                    <a:pt x="3003" y="7006"/>
                    <a:pt x="6672" y="7006"/>
                  </a:cubicBezTo>
                  <a:cubicBezTo>
                    <a:pt x="10375" y="7006"/>
                    <a:pt x="13377" y="6005"/>
                    <a:pt x="13377" y="4771"/>
                  </a:cubicBezTo>
                  <a:lnTo>
                    <a:pt x="1337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1770;p42">
              <a:extLst>
                <a:ext uri="{FF2B5EF4-FFF2-40B4-BE49-F238E27FC236}">
                  <a16:creationId xmlns:a16="http://schemas.microsoft.com/office/drawing/2014/main" id="{595A9985-2E59-BF25-033B-49F69963DD43}"/>
                </a:ext>
              </a:extLst>
            </p:cNvPr>
            <p:cNvSpPr/>
            <p:nvPr/>
          </p:nvSpPr>
          <p:spPr>
            <a:xfrm rot="10800000">
              <a:off x="940036" y="4591658"/>
              <a:ext cx="706695" cy="140042"/>
            </a:xfrm>
            <a:custGeom>
              <a:avLst/>
              <a:gdLst/>
              <a:ahLst/>
              <a:cxnLst/>
              <a:rect l="l" t="t" r="r" b="b"/>
              <a:pathLst>
                <a:path w="13378" h="4471" extrusionOk="0">
                  <a:moveTo>
                    <a:pt x="6672" y="1"/>
                  </a:moveTo>
                  <a:cubicBezTo>
                    <a:pt x="3003" y="1"/>
                    <a:pt x="1" y="1001"/>
                    <a:pt x="1" y="2236"/>
                  </a:cubicBezTo>
                  <a:cubicBezTo>
                    <a:pt x="1" y="3470"/>
                    <a:pt x="3003" y="4470"/>
                    <a:pt x="6672" y="4470"/>
                  </a:cubicBezTo>
                  <a:cubicBezTo>
                    <a:pt x="10375" y="4470"/>
                    <a:pt x="13377" y="3470"/>
                    <a:pt x="13377" y="2236"/>
                  </a:cubicBezTo>
                  <a:cubicBezTo>
                    <a:pt x="13377" y="1001"/>
                    <a:pt x="10375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77" name="Google Shape;1765;p42">
            <a:extLst>
              <a:ext uri="{FF2B5EF4-FFF2-40B4-BE49-F238E27FC236}">
                <a16:creationId xmlns:a16="http://schemas.microsoft.com/office/drawing/2014/main" id="{BCC0000C-5A45-E990-6E0E-52D2B42D1DFD}"/>
              </a:ext>
            </a:extLst>
          </p:cNvPr>
          <p:cNvGrpSpPr/>
          <p:nvPr/>
        </p:nvGrpSpPr>
        <p:grpSpPr>
          <a:xfrm>
            <a:off x="4894521" y="3484004"/>
            <a:ext cx="1538963" cy="756776"/>
            <a:chOff x="457262" y="3456980"/>
            <a:chExt cx="1674030" cy="1274720"/>
          </a:xfrm>
        </p:grpSpPr>
        <p:sp>
          <p:nvSpPr>
            <p:cNvPr id="978" name="Google Shape;1766;p42">
              <a:extLst>
                <a:ext uri="{FF2B5EF4-FFF2-40B4-BE49-F238E27FC236}">
                  <a16:creationId xmlns:a16="http://schemas.microsoft.com/office/drawing/2014/main" id="{DF431BA6-0DC9-58C8-1848-CE1962B3AA95}"/>
                </a:ext>
              </a:extLst>
            </p:cNvPr>
            <p:cNvSpPr/>
            <p:nvPr/>
          </p:nvSpPr>
          <p:spPr>
            <a:xfrm rot="10800000">
              <a:off x="457262" y="3456980"/>
              <a:ext cx="1672234" cy="1049045"/>
            </a:xfrm>
            <a:custGeom>
              <a:avLst/>
              <a:gdLst/>
              <a:ahLst/>
              <a:cxnLst/>
              <a:rect l="l" t="t" r="r" b="b"/>
              <a:pathLst>
                <a:path w="31656" h="33492" extrusionOk="0">
                  <a:moveTo>
                    <a:pt x="0" y="1"/>
                  </a:moveTo>
                  <a:lnTo>
                    <a:pt x="0" y="28188"/>
                  </a:lnTo>
                  <a:cubicBezTo>
                    <a:pt x="0" y="31123"/>
                    <a:pt x="7072" y="33491"/>
                    <a:pt x="15845" y="33491"/>
                  </a:cubicBezTo>
                  <a:cubicBezTo>
                    <a:pt x="24584" y="33491"/>
                    <a:pt x="31656" y="31123"/>
                    <a:pt x="31656" y="28188"/>
                  </a:cubicBezTo>
                  <a:lnTo>
                    <a:pt x="31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1767;p42">
              <a:extLst>
                <a:ext uri="{FF2B5EF4-FFF2-40B4-BE49-F238E27FC236}">
                  <a16:creationId xmlns:a16="http://schemas.microsoft.com/office/drawing/2014/main" id="{D4F41402-C901-A73E-9896-7BA4C9854A2B}"/>
                </a:ext>
              </a:extLst>
            </p:cNvPr>
            <p:cNvSpPr/>
            <p:nvPr/>
          </p:nvSpPr>
          <p:spPr>
            <a:xfrm rot="10800000">
              <a:off x="457262" y="4341957"/>
              <a:ext cx="1674030" cy="333331"/>
            </a:xfrm>
            <a:custGeom>
              <a:avLst/>
              <a:gdLst/>
              <a:ahLst/>
              <a:cxnLst/>
              <a:rect l="l" t="t" r="r" b="b"/>
              <a:pathLst>
                <a:path w="31690" h="10642" extrusionOk="0">
                  <a:moveTo>
                    <a:pt x="31690" y="5338"/>
                  </a:moveTo>
                  <a:cubicBezTo>
                    <a:pt x="31690" y="8273"/>
                    <a:pt x="24618" y="10642"/>
                    <a:pt x="15845" y="10642"/>
                  </a:cubicBezTo>
                  <a:cubicBezTo>
                    <a:pt x="7106" y="10642"/>
                    <a:pt x="1" y="8273"/>
                    <a:pt x="1" y="5338"/>
                  </a:cubicBezTo>
                  <a:cubicBezTo>
                    <a:pt x="1" y="2369"/>
                    <a:pt x="7106" y="1"/>
                    <a:pt x="15845" y="1"/>
                  </a:cubicBezTo>
                  <a:cubicBezTo>
                    <a:pt x="24618" y="1"/>
                    <a:pt x="31690" y="2369"/>
                    <a:pt x="31690" y="5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1768;p42">
              <a:extLst>
                <a:ext uri="{FF2B5EF4-FFF2-40B4-BE49-F238E27FC236}">
                  <a16:creationId xmlns:a16="http://schemas.microsoft.com/office/drawing/2014/main" id="{796B2F8D-569D-3391-EDC1-72AF9BE7AD51}"/>
                </a:ext>
              </a:extLst>
            </p:cNvPr>
            <p:cNvSpPr/>
            <p:nvPr/>
          </p:nvSpPr>
          <p:spPr>
            <a:xfrm rot="10800000">
              <a:off x="705701" y="4391040"/>
              <a:ext cx="1177104" cy="235136"/>
            </a:xfrm>
            <a:custGeom>
              <a:avLst/>
              <a:gdLst/>
              <a:ahLst/>
              <a:cxnLst/>
              <a:rect l="l" t="t" r="r" b="b"/>
              <a:pathLst>
                <a:path w="22283" h="7507" extrusionOk="0">
                  <a:moveTo>
                    <a:pt x="11141" y="1"/>
                  </a:moveTo>
                  <a:cubicBezTo>
                    <a:pt x="5004" y="1"/>
                    <a:pt x="0" y="1702"/>
                    <a:pt x="0" y="3770"/>
                  </a:cubicBezTo>
                  <a:cubicBezTo>
                    <a:pt x="0" y="5838"/>
                    <a:pt x="5004" y="7506"/>
                    <a:pt x="11141" y="7506"/>
                  </a:cubicBezTo>
                  <a:cubicBezTo>
                    <a:pt x="17312" y="7506"/>
                    <a:pt x="22283" y="5838"/>
                    <a:pt x="22283" y="3770"/>
                  </a:cubicBezTo>
                  <a:cubicBezTo>
                    <a:pt x="22283" y="1702"/>
                    <a:pt x="17312" y="1"/>
                    <a:pt x="1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1769;p42">
              <a:extLst>
                <a:ext uri="{FF2B5EF4-FFF2-40B4-BE49-F238E27FC236}">
                  <a16:creationId xmlns:a16="http://schemas.microsoft.com/office/drawing/2014/main" id="{B762F94F-538C-A303-932F-4EAE57D43E5C}"/>
                </a:ext>
              </a:extLst>
            </p:cNvPr>
            <p:cNvSpPr/>
            <p:nvPr/>
          </p:nvSpPr>
          <p:spPr>
            <a:xfrm rot="10800000">
              <a:off x="940036" y="4438086"/>
              <a:ext cx="706695" cy="219444"/>
            </a:xfrm>
            <a:custGeom>
              <a:avLst/>
              <a:gdLst/>
              <a:ahLst/>
              <a:cxnLst/>
              <a:rect l="l" t="t" r="r" b="b"/>
              <a:pathLst>
                <a:path w="13378" h="7006" extrusionOk="0">
                  <a:moveTo>
                    <a:pt x="1" y="1"/>
                  </a:moveTo>
                  <a:lnTo>
                    <a:pt x="1" y="4771"/>
                  </a:lnTo>
                  <a:cubicBezTo>
                    <a:pt x="1" y="6005"/>
                    <a:pt x="3003" y="7006"/>
                    <a:pt x="6672" y="7006"/>
                  </a:cubicBezTo>
                  <a:cubicBezTo>
                    <a:pt x="10375" y="7006"/>
                    <a:pt x="13377" y="6005"/>
                    <a:pt x="13377" y="4771"/>
                  </a:cubicBezTo>
                  <a:lnTo>
                    <a:pt x="1337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1770;p42">
              <a:extLst>
                <a:ext uri="{FF2B5EF4-FFF2-40B4-BE49-F238E27FC236}">
                  <a16:creationId xmlns:a16="http://schemas.microsoft.com/office/drawing/2014/main" id="{1AFC9FCF-C1B0-834B-6CBD-8ED443EBF334}"/>
                </a:ext>
              </a:extLst>
            </p:cNvPr>
            <p:cNvSpPr/>
            <p:nvPr/>
          </p:nvSpPr>
          <p:spPr>
            <a:xfrm rot="10800000">
              <a:off x="940036" y="4591658"/>
              <a:ext cx="706695" cy="140042"/>
            </a:xfrm>
            <a:custGeom>
              <a:avLst/>
              <a:gdLst/>
              <a:ahLst/>
              <a:cxnLst/>
              <a:rect l="l" t="t" r="r" b="b"/>
              <a:pathLst>
                <a:path w="13378" h="4471" extrusionOk="0">
                  <a:moveTo>
                    <a:pt x="6672" y="1"/>
                  </a:moveTo>
                  <a:cubicBezTo>
                    <a:pt x="3003" y="1"/>
                    <a:pt x="1" y="1001"/>
                    <a:pt x="1" y="2236"/>
                  </a:cubicBezTo>
                  <a:cubicBezTo>
                    <a:pt x="1" y="3470"/>
                    <a:pt x="3003" y="4470"/>
                    <a:pt x="6672" y="4470"/>
                  </a:cubicBezTo>
                  <a:cubicBezTo>
                    <a:pt x="10375" y="4470"/>
                    <a:pt x="13377" y="3470"/>
                    <a:pt x="13377" y="2236"/>
                  </a:cubicBezTo>
                  <a:cubicBezTo>
                    <a:pt x="13377" y="1001"/>
                    <a:pt x="10375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89" name="Google Shape;1755;p42">
            <a:extLst>
              <a:ext uri="{FF2B5EF4-FFF2-40B4-BE49-F238E27FC236}">
                <a16:creationId xmlns:a16="http://schemas.microsoft.com/office/drawing/2014/main" id="{A2E30CAE-8CFF-3453-A974-A6C68DDE9D8D}"/>
              </a:ext>
            </a:extLst>
          </p:cNvPr>
          <p:cNvSpPr/>
          <p:nvPr/>
        </p:nvSpPr>
        <p:spPr>
          <a:xfrm rot="10800000">
            <a:off x="6780360" y="2677578"/>
            <a:ext cx="1534119" cy="1009536"/>
          </a:xfrm>
          <a:custGeom>
            <a:avLst/>
            <a:gdLst/>
            <a:ahLst/>
            <a:cxnLst/>
            <a:rect l="l" t="t" r="r" b="b"/>
            <a:pathLst>
              <a:path w="31656" h="88497" extrusionOk="0">
                <a:moveTo>
                  <a:pt x="0" y="0"/>
                </a:moveTo>
                <a:lnTo>
                  <a:pt x="0" y="83193"/>
                </a:lnTo>
                <a:cubicBezTo>
                  <a:pt x="0" y="86128"/>
                  <a:pt x="7072" y="88497"/>
                  <a:pt x="15845" y="88497"/>
                </a:cubicBezTo>
                <a:cubicBezTo>
                  <a:pt x="24584" y="88497"/>
                  <a:pt x="31656" y="86128"/>
                  <a:pt x="31656" y="83193"/>
                </a:cubicBezTo>
                <a:lnTo>
                  <a:pt x="31656" y="0"/>
                </a:lnTo>
                <a:close/>
              </a:path>
            </a:pathLst>
          </a:custGeom>
          <a:solidFill>
            <a:srgbClr val="F7D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983" name="Google Shape;1765;p42">
            <a:extLst>
              <a:ext uri="{FF2B5EF4-FFF2-40B4-BE49-F238E27FC236}">
                <a16:creationId xmlns:a16="http://schemas.microsoft.com/office/drawing/2014/main" id="{B27695E6-B8A1-0B1D-9EBA-88257B1E9907}"/>
              </a:ext>
            </a:extLst>
          </p:cNvPr>
          <p:cNvGrpSpPr/>
          <p:nvPr/>
        </p:nvGrpSpPr>
        <p:grpSpPr>
          <a:xfrm>
            <a:off x="6776826" y="3512478"/>
            <a:ext cx="1538963" cy="756776"/>
            <a:chOff x="457262" y="3456980"/>
            <a:chExt cx="1674030" cy="1274720"/>
          </a:xfrm>
        </p:grpSpPr>
        <p:sp>
          <p:nvSpPr>
            <p:cNvPr id="984" name="Google Shape;1766;p42">
              <a:extLst>
                <a:ext uri="{FF2B5EF4-FFF2-40B4-BE49-F238E27FC236}">
                  <a16:creationId xmlns:a16="http://schemas.microsoft.com/office/drawing/2014/main" id="{CCB40CA3-1BA0-A677-4C7C-A55A225485CC}"/>
                </a:ext>
              </a:extLst>
            </p:cNvPr>
            <p:cNvSpPr/>
            <p:nvPr/>
          </p:nvSpPr>
          <p:spPr>
            <a:xfrm rot="10800000">
              <a:off x="457262" y="3456980"/>
              <a:ext cx="1672234" cy="1049045"/>
            </a:xfrm>
            <a:custGeom>
              <a:avLst/>
              <a:gdLst/>
              <a:ahLst/>
              <a:cxnLst/>
              <a:rect l="l" t="t" r="r" b="b"/>
              <a:pathLst>
                <a:path w="31656" h="33492" extrusionOk="0">
                  <a:moveTo>
                    <a:pt x="0" y="1"/>
                  </a:moveTo>
                  <a:lnTo>
                    <a:pt x="0" y="28188"/>
                  </a:lnTo>
                  <a:cubicBezTo>
                    <a:pt x="0" y="31123"/>
                    <a:pt x="7072" y="33491"/>
                    <a:pt x="15845" y="33491"/>
                  </a:cubicBezTo>
                  <a:cubicBezTo>
                    <a:pt x="24584" y="33491"/>
                    <a:pt x="31656" y="31123"/>
                    <a:pt x="31656" y="28188"/>
                  </a:cubicBezTo>
                  <a:lnTo>
                    <a:pt x="31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1767;p42">
              <a:extLst>
                <a:ext uri="{FF2B5EF4-FFF2-40B4-BE49-F238E27FC236}">
                  <a16:creationId xmlns:a16="http://schemas.microsoft.com/office/drawing/2014/main" id="{513EBA55-CFE4-9C95-901C-E4C3F8BD26AB}"/>
                </a:ext>
              </a:extLst>
            </p:cNvPr>
            <p:cNvSpPr/>
            <p:nvPr/>
          </p:nvSpPr>
          <p:spPr>
            <a:xfrm rot="10800000">
              <a:off x="457262" y="4341957"/>
              <a:ext cx="1674030" cy="333331"/>
            </a:xfrm>
            <a:custGeom>
              <a:avLst/>
              <a:gdLst/>
              <a:ahLst/>
              <a:cxnLst/>
              <a:rect l="l" t="t" r="r" b="b"/>
              <a:pathLst>
                <a:path w="31690" h="10642" extrusionOk="0">
                  <a:moveTo>
                    <a:pt x="31690" y="5338"/>
                  </a:moveTo>
                  <a:cubicBezTo>
                    <a:pt x="31690" y="8273"/>
                    <a:pt x="24618" y="10642"/>
                    <a:pt x="15845" y="10642"/>
                  </a:cubicBezTo>
                  <a:cubicBezTo>
                    <a:pt x="7106" y="10642"/>
                    <a:pt x="1" y="8273"/>
                    <a:pt x="1" y="5338"/>
                  </a:cubicBezTo>
                  <a:cubicBezTo>
                    <a:pt x="1" y="2369"/>
                    <a:pt x="7106" y="1"/>
                    <a:pt x="15845" y="1"/>
                  </a:cubicBezTo>
                  <a:cubicBezTo>
                    <a:pt x="24618" y="1"/>
                    <a:pt x="31690" y="2369"/>
                    <a:pt x="31690" y="5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1768;p42">
              <a:extLst>
                <a:ext uri="{FF2B5EF4-FFF2-40B4-BE49-F238E27FC236}">
                  <a16:creationId xmlns:a16="http://schemas.microsoft.com/office/drawing/2014/main" id="{57982E24-8577-F668-B5C4-4FE9F1A82A65}"/>
                </a:ext>
              </a:extLst>
            </p:cNvPr>
            <p:cNvSpPr/>
            <p:nvPr/>
          </p:nvSpPr>
          <p:spPr>
            <a:xfrm rot="10800000">
              <a:off x="705701" y="4391040"/>
              <a:ext cx="1177104" cy="235136"/>
            </a:xfrm>
            <a:custGeom>
              <a:avLst/>
              <a:gdLst/>
              <a:ahLst/>
              <a:cxnLst/>
              <a:rect l="l" t="t" r="r" b="b"/>
              <a:pathLst>
                <a:path w="22283" h="7507" extrusionOk="0">
                  <a:moveTo>
                    <a:pt x="11141" y="1"/>
                  </a:moveTo>
                  <a:cubicBezTo>
                    <a:pt x="5004" y="1"/>
                    <a:pt x="0" y="1702"/>
                    <a:pt x="0" y="3770"/>
                  </a:cubicBezTo>
                  <a:cubicBezTo>
                    <a:pt x="0" y="5838"/>
                    <a:pt x="5004" y="7506"/>
                    <a:pt x="11141" y="7506"/>
                  </a:cubicBezTo>
                  <a:cubicBezTo>
                    <a:pt x="17312" y="7506"/>
                    <a:pt x="22283" y="5838"/>
                    <a:pt x="22283" y="3770"/>
                  </a:cubicBezTo>
                  <a:cubicBezTo>
                    <a:pt x="22283" y="1702"/>
                    <a:pt x="17312" y="1"/>
                    <a:pt x="1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1769;p42">
              <a:extLst>
                <a:ext uri="{FF2B5EF4-FFF2-40B4-BE49-F238E27FC236}">
                  <a16:creationId xmlns:a16="http://schemas.microsoft.com/office/drawing/2014/main" id="{BFE50DDE-4131-D95D-BD89-321F69FBAAF2}"/>
                </a:ext>
              </a:extLst>
            </p:cNvPr>
            <p:cNvSpPr/>
            <p:nvPr/>
          </p:nvSpPr>
          <p:spPr>
            <a:xfrm rot="10800000">
              <a:off x="940036" y="4438086"/>
              <a:ext cx="706695" cy="219444"/>
            </a:xfrm>
            <a:custGeom>
              <a:avLst/>
              <a:gdLst/>
              <a:ahLst/>
              <a:cxnLst/>
              <a:rect l="l" t="t" r="r" b="b"/>
              <a:pathLst>
                <a:path w="13378" h="7006" extrusionOk="0">
                  <a:moveTo>
                    <a:pt x="1" y="1"/>
                  </a:moveTo>
                  <a:lnTo>
                    <a:pt x="1" y="4771"/>
                  </a:lnTo>
                  <a:cubicBezTo>
                    <a:pt x="1" y="6005"/>
                    <a:pt x="3003" y="7006"/>
                    <a:pt x="6672" y="7006"/>
                  </a:cubicBezTo>
                  <a:cubicBezTo>
                    <a:pt x="10375" y="7006"/>
                    <a:pt x="13377" y="6005"/>
                    <a:pt x="13377" y="4771"/>
                  </a:cubicBezTo>
                  <a:lnTo>
                    <a:pt x="1337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1770;p42">
              <a:extLst>
                <a:ext uri="{FF2B5EF4-FFF2-40B4-BE49-F238E27FC236}">
                  <a16:creationId xmlns:a16="http://schemas.microsoft.com/office/drawing/2014/main" id="{F82C0E09-9966-8DDA-25F4-4557A52A180E}"/>
                </a:ext>
              </a:extLst>
            </p:cNvPr>
            <p:cNvSpPr/>
            <p:nvPr/>
          </p:nvSpPr>
          <p:spPr>
            <a:xfrm rot="10800000">
              <a:off x="940036" y="4591658"/>
              <a:ext cx="706695" cy="140042"/>
            </a:xfrm>
            <a:custGeom>
              <a:avLst/>
              <a:gdLst/>
              <a:ahLst/>
              <a:cxnLst/>
              <a:rect l="l" t="t" r="r" b="b"/>
              <a:pathLst>
                <a:path w="13378" h="4471" extrusionOk="0">
                  <a:moveTo>
                    <a:pt x="6672" y="1"/>
                  </a:moveTo>
                  <a:cubicBezTo>
                    <a:pt x="3003" y="1"/>
                    <a:pt x="1" y="1001"/>
                    <a:pt x="1" y="2236"/>
                  </a:cubicBezTo>
                  <a:cubicBezTo>
                    <a:pt x="1" y="3470"/>
                    <a:pt x="3003" y="4470"/>
                    <a:pt x="6672" y="4470"/>
                  </a:cubicBezTo>
                  <a:cubicBezTo>
                    <a:pt x="10375" y="4470"/>
                    <a:pt x="13377" y="3470"/>
                    <a:pt x="13377" y="2236"/>
                  </a:cubicBezTo>
                  <a:cubicBezTo>
                    <a:pt x="13377" y="1001"/>
                    <a:pt x="10375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90" name="Google Shape;1785;p42">
            <a:extLst>
              <a:ext uri="{FF2B5EF4-FFF2-40B4-BE49-F238E27FC236}">
                <a16:creationId xmlns:a16="http://schemas.microsoft.com/office/drawing/2014/main" id="{AB10F83D-A1C7-AB8A-AB41-7B89132C5A27}"/>
              </a:ext>
            </a:extLst>
          </p:cNvPr>
          <p:cNvSpPr/>
          <p:nvPr/>
        </p:nvSpPr>
        <p:spPr>
          <a:xfrm rot="10800000">
            <a:off x="7327664" y="2675053"/>
            <a:ext cx="437242" cy="45719"/>
          </a:xfrm>
          <a:custGeom>
            <a:avLst/>
            <a:gdLst/>
            <a:ahLst/>
            <a:cxnLst/>
            <a:rect l="l" t="t" r="r" b="b"/>
            <a:pathLst>
              <a:path w="7906" h="1435" extrusionOk="0">
                <a:moveTo>
                  <a:pt x="0" y="1"/>
                </a:moveTo>
                <a:lnTo>
                  <a:pt x="0" y="1435"/>
                </a:lnTo>
                <a:lnTo>
                  <a:pt x="7906" y="1435"/>
                </a:lnTo>
                <a:lnTo>
                  <a:pt x="79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1" name="Google Shape;1796;p42">
            <a:extLst>
              <a:ext uri="{FF2B5EF4-FFF2-40B4-BE49-F238E27FC236}">
                <a16:creationId xmlns:a16="http://schemas.microsoft.com/office/drawing/2014/main" id="{87642374-ED3E-3DD0-E9A5-941052D44E26}"/>
              </a:ext>
            </a:extLst>
          </p:cNvPr>
          <p:cNvSpPr txBox="1"/>
          <p:nvPr/>
        </p:nvSpPr>
        <p:spPr>
          <a:xfrm>
            <a:off x="4732904" y="2140618"/>
            <a:ext cx="1870034" cy="50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Funding Constraints</a:t>
            </a: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Fira Sans Extra Condensed"/>
            </a:endParaRPr>
          </a:p>
        </p:txBody>
      </p:sp>
      <p:sp>
        <p:nvSpPr>
          <p:cNvPr id="992" name="Google Shape;1796;p42">
            <a:extLst>
              <a:ext uri="{FF2B5EF4-FFF2-40B4-BE49-F238E27FC236}">
                <a16:creationId xmlns:a16="http://schemas.microsoft.com/office/drawing/2014/main" id="{DDD64FF9-A766-5D52-DDC0-ACCB7F9D91BA}"/>
              </a:ext>
            </a:extLst>
          </p:cNvPr>
          <p:cNvSpPr txBox="1"/>
          <p:nvPr/>
        </p:nvSpPr>
        <p:spPr>
          <a:xfrm>
            <a:off x="6681051" y="2213380"/>
            <a:ext cx="1870034" cy="40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Delays</a:t>
            </a: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Fira Sans Extra Condensed"/>
            </a:endParaRPr>
          </a:p>
        </p:txBody>
      </p:sp>
      <p:sp>
        <p:nvSpPr>
          <p:cNvPr id="993" name="Google Shape;1796;p42">
            <a:extLst>
              <a:ext uri="{FF2B5EF4-FFF2-40B4-BE49-F238E27FC236}">
                <a16:creationId xmlns:a16="http://schemas.microsoft.com/office/drawing/2014/main" id="{16C39084-36FF-4A3C-3E9B-74F66F7580A6}"/>
              </a:ext>
            </a:extLst>
          </p:cNvPr>
          <p:cNvSpPr txBox="1"/>
          <p:nvPr/>
        </p:nvSpPr>
        <p:spPr>
          <a:xfrm>
            <a:off x="2755871" y="2101465"/>
            <a:ext cx="1870034" cy="51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of Contamination</a:t>
            </a:r>
            <a:endParaRPr lang="en-US" sz="13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Fira Sans Extra Condensed"/>
            </a:endParaRPr>
          </a:p>
        </p:txBody>
      </p:sp>
      <p:sp>
        <p:nvSpPr>
          <p:cNvPr id="994" name="Google Shape;1795;p42">
            <a:extLst>
              <a:ext uri="{FF2B5EF4-FFF2-40B4-BE49-F238E27FC236}">
                <a16:creationId xmlns:a16="http://schemas.microsoft.com/office/drawing/2014/main" id="{5FBF3F8C-20B5-F104-1883-66E23850A439}"/>
              </a:ext>
            </a:extLst>
          </p:cNvPr>
          <p:cNvSpPr txBox="1"/>
          <p:nvPr/>
        </p:nvSpPr>
        <p:spPr>
          <a:xfrm>
            <a:off x="6851214" y="2672693"/>
            <a:ext cx="1390141" cy="53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Streamlined Processes</a:t>
            </a:r>
            <a:endParaRPr sz="1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96" name="Google Shape;1795;p42">
            <a:extLst>
              <a:ext uri="{FF2B5EF4-FFF2-40B4-BE49-F238E27FC236}">
                <a16:creationId xmlns:a16="http://schemas.microsoft.com/office/drawing/2014/main" id="{C6C2899D-D270-A7E1-6D5B-4045001D1CAC}"/>
              </a:ext>
            </a:extLst>
          </p:cNvPr>
          <p:cNvSpPr txBox="1"/>
          <p:nvPr/>
        </p:nvSpPr>
        <p:spPr>
          <a:xfrm>
            <a:off x="2875905" y="2667106"/>
            <a:ext cx="1661121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Remediation Techniques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97" name="Google Shape;1795;p42">
            <a:extLst>
              <a:ext uri="{FF2B5EF4-FFF2-40B4-BE49-F238E27FC236}">
                <a16:creationId xmlns:a16="http://schemas.microsoft.com/office/drawing/2014/main" id="{9ED1EA4F-5A03-CD40-05A1-39A9E0A60D12}"/>
              </a:ext>
            </a:extLst>
          </p:cNvPr>
          <p:cNvSpPr txBox="1"/>
          <p:nvPr/>
        </p:nvSpPr>
        <p:spPr>
          <a:xfrm>
            <a:off x="4815925" y="2738137"/>
            <a:ext cx="1747725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Securing Federal Resources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98" name="Google Shape;344;p22">
            <a:extLst>
              <a:ext uri="{FF2B5EF4-FFF2-40B4-BE49-F238E27FC236}">
                <a16:creationId xmlns:a16="http://schemas.microsoft.com/office/drawing/2014/main" id="{98670434-D952-4867-7FBD-AE1E1D048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121" y="1157748"/>
            <a:ext cx="797844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CHALLENGES AND SOLUTIONS</a:t>
            </a:r>
            <a:endParaRPr lang="en-US" dirty="0"/>
          </a:p>
        </p:txBody>
      </p:sp>
      <p:sp>
        <p:nvSpPr>
          <p:cNvPr id="999" name="Google Shape;1785;p42">
            <a:extLst>
              <a:ext uri="{FF2B5EF4-FFF2-40B4-BE49-F238E27FC236}">
                <a16:creationId xmlns:a16="http://schemas.microsoft.com/office/drawing/2014/main" id="{41DC8C7B-6235-AE54-BF30-529868445095}"/>
              </a:ext>
            </a:extLst>
          </p:cNvPr>
          <p:cNvSpPr/>
          <p:nvPr/>
        </p:nvSpPr>
        <p:spPr>
          <a:xfrm rot="10800000">
            <a:off x="3473589" y="2681534"/>
            <a:ext cx="437242" cy="45719"/>
          </a:xfrm>
          <a:custGeom>
            <a:avLst/>
            <a:gdLst/>
            <a:ahLst/>
            <a:cxnLst/>
            <a:rect l="l" t="t" r="r" b="b"/>
            <a:pathLst>
              <a:path w="7906" h="1435" extrusionOk="0">
                <a:moveTo>
                  <a:pt x="0" y="1"/>
                </a:moveTo>
                <a:lnTo>
                  <a:pt x="0" y="1435"/>
                </a:lnTo>
                <a:lnTo>
                  <a:pt x="7906" y="1435"/>
                </a:lnTo>
                <a:lnTo>
                  <a:pt x="79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0" name="Google Shape;288;p39">
            <a:extLst>
              <a:ext uri="{FF2B5EF4-FFF2-40B4-BE49-F238E27FC236}">
                <a16:creationId xmlns:a16="http://schemas.microsoft.com/office/drawing/2014/main" id="{CF8A9DB5-01A9-D5B4-2511-0FC7C4AAFA59}"/>
              </a:ext>
            </a:extLst>
          </p:cNvPr>
          <p:cNvCxnSpPr>
            <a:cxnSpLocks/>
          </p:cNvCxnSpPr>
          <p:nvPr/>
        </p:nvCxnSpPr>
        <p:spPr>
          <a:xfrm>
            <a:off x="1938215" y="1700065"/>
            <a:ext cx="72057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1" name="Google Shape;195;p20">
            <a:extLst>
              <a:ext uri="{FF2B5EF4-FFF2-40B4-BE49-F238E27FC236}">
                <a16:creationId xmlns:a16="http://schemas.microsoft.com/office/drawing/2014/main" id="{F857D7A5-08C9-5BE8-34C1-0A5A240949FA}"/>
              </a:ext>
            </a:extLst>
          </p:cNvPr>
          <p:cNvGrpSpPr/>
          <p:nvPr/>
        </p:nvGrpSpPr>
        <p:grpSpPr>
          <a:xfrm>
            <a:off x="-1690788" y="3061512"/>
            <a:ext cx="2434406" cy="1155124"/>
            <a:chOff x="-2099637" y="1325800"/>
            <a:chExt cx="6383763" cy="3453596"/>
          </a:xfrm>
        </p:grpSpPr>
        <p:sp>
          <p:nvSpPr>
            <p:cNvPr id="1002" name="Google Shape;196;p20">
              <a:extLst>
                <a:ext uri="{FF2B5EF4-FFF2-40B4-BE49-F238E27FC236}">
                  <a16:creationId xmlns:a16="http://schemas.microsoft.com/office/drawing/2014/main" id="{137FFF0F-D441-281E-1CE6-E72C0AE5E092}"/>
                </a:ext>
              </a:extLst>
            </p:cNvPr>
            <p:cNvSpPr/>
            <p:nvPr/>
          </p:nvSpPr>
          <p:spPr>
            <a:xfrm>
              <a:off x="3567576" y="1832746"/>
              <a:ext cx="694125" cy="2358550"/>
            </a:xfrm>
            <a:custGeom>
              <a:avLst/>
              <a:gdLst/>
              <a:ahLst/>
              <a:cxnLst/>
              <a:rect l="l" t="t" r="r" b="b"/>
              <a:pathLst>
                <a:path w="38228" h="129894" extrusionOk="0">
                  <a:moveTo>
                    <a:pt x="38228" y="0"/>
                  </a:moveTo>
                  <a:lnTo>
                    <a:pt x="1" y="22049"/>
                  </a:lnTo>
                  <a:lnTo>
                    <a:pt x="1" y="129893"/>
                  </a:lnTo>
                  <a:lnTo>
                    <a:pt x="38228" y="107911"/>
                  </a:lnTo>
                  <a:lnTo>
                    <a:pt x="382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97;p20">
              <a:extLst>
                <a:ext uri="{FF2B5EF4-FFF2-40B4-BE49-F238E27FC236}">
                  <a16:creationId xmlns:a16="http://schemas.microsoft.com/office/drawing/2014/main" id="{18126A27-85AA-B35A-638A-6DEA5BA1888B}"/>
                </a:ext>
              </a:extLst>
            </p:cNvPr>
            <p:cNvSpPr/>
            <p:nvPr/>
          </p:nvSpPr>
          <p:spPr>
            <a:xfrm>
              <a:off x="2687543" y="1730376"/>
              <a:ext cx="880076" cy="2465153"/>
            </a:xfrm>
            <a:custGeom>
              <a:avLst/>
              <a:gdLst/>
              <a:ahLst/>
              <a:cxnLst/>
              <a:rect l="l" t="t" r="r" b="b"/>
              <a:pathLst>
                <a:path w="48469" h="135765" extrusionOk="0">
                  <a:moveTo>
                    <a:pt x="1" y="1"/>
                  </a:moveTo>
                  <a:lnTo>
                    <a:pt x="1" y="108178"/>
                  </a:lnTo>
                  <a:lnTo>
                    <a:pt x="48469" y="135765"/>
                  </a:lnTo>
                  <a:lnTo>
                    <a:pt x="48469" y="27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7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98;p20">
              <a:extLst>
                <a:ext uri="{FF2B5EF4-FFF2-40B4-BE49-F238E27FC236}">
                  <a16:creationId xmlns:a16="http://schemas.microsoft.com/office/drawing/2014/main" id="{D921ABAC-0E38-D41A-E8E0-E68C7FF90F4E}"/>
                </a:ext>
              </a:extLst>
            </p:cNvPr>
            <p:cNvSpPr/>
            <p:nvPr/>
          </p:nvSpPr>
          <p:spPr>
            <a:xfrm>
              <a:off x="2687543" y="1325800"/>
              <a:ext cx="1574183" cy="907330"/>
            </a:xfrm>
            <a:custGeom>
              <a:avLst/>
              <a:gdLst/>
              <a:ahLst/>
              <a:cxnLst/>
              <a:rect l="l" t="t" r="r" b="b"/>
              <a:pathLst>
                <a:path w="86696" h="49970" extrusionOk="0">
                  <a:moveTo>
                    <a:pt x="38028" y="0"/>
                  </a:moveTo>
                  <a:lnTo>
                    <a:pt x="1" y="22283"/>
                  </a:lnTo>
                  <a:lnTo>
                    <a:pt x="48469" y="49969"/>
                  </a:lnTo>
                  <a:lnTo>
                    <a:pt x="86696" y="27920"/>
                  </a:lnTo>
                  <a:lnTo>
                    <a:pt x="380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99;p20">
              <a:extLst>
                <a:ext uri="{FF2B5EF4-FFF2-40B4-BE49-F238E27FC236}">
                  <a16:creationId xmlns:a16="http://schemas.microsoft.com/office/drawing/2014/main" id="{8B25294B-32C6-8DD2-08DF-7A0A74958031}"/>
                </a:ext>
              </a:extLst>
            </p:cNvPr>
            <p:cNvSpPr/>
            <p:nvPr/>
          </p:nvSpPr>
          <p:spPr>
            <a:xfrm>
              <a:off x="2664538" y="3688509"/>
              <a:ext cx="903699" cy="648713"/>
            </a:xfrm>
            <a:custGeom>
              <a:avLst/>
              <a:gdLst/>
              <a:ahLst/>
              <a:cxnLst/>
              <a:rect l="l" t="t" r="r" b="b"/>
              <a:pathLst>
                <a:path w="49770" h="35727" extrusionOk="0">
                  <a:moveTo>
                    <a:pt x="0" y="1"/>
                  </a:moveTo>
                  <a:lnTo>
                    <a:pt x="0" y="7373"/>
                  </a:lnTo>
                  <a:lnTo>
                    <a:pt x="49769" y="35726"/>
                  </a:lnTo>
                  <a:lnTo>
                    <a:pt x="49769" y="283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00;p20">
              <a:extLst>
                <a:ext uri="{FF2B5EF4-FFF2-40B4-BE49-F238E27FC236}">
                  <a16:creationId xmlns:a16="http://schemas.microsoft.com/office/drawing/2014/main" id="{593CE603-B925-93FA-F303-049BB2EF613B}"/>
                </a:ext>
              </a:extLst>
            </p:cNvPr>
            <p:cNvSpPr/>
            <p:nvPr/>
          </p:nvSpPr>
          <p:spPr>
            <a:xfrm>
              <a:off x="2664538" y="3675181"/>
              <a:ext cx="903699" cy="529400"/>
            </a:xfrm>
            <a:custGeom>
              <a:avLst/>
              <a:gdLst/>
              <a:ahLst/>
              <a:cxnLst/>
              <a:rect l="l" t="t" r="r" b="b"/>
              <a:pathLst>
                <a:path w="49770" h="29156" extrusionOk="0">
                  <a:moveTo>
                    <a:pt x="1268" y="1"/>
                  </a:moveTo>
                  <a:lnTo>
                    <a:pt x="0" y="735"/>
                  </a:lnTo>
                  <a:lnTo>
                    <a:pt x="49769" y="29155"/>
                  </a:lnTo>
                  <a:lnTo>
                    <a:pt x="49769" y="2772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01;p20">
              <a:extLst>
                <a:ext uri="{FF2B5EF4-FFF2-40B4-BE49-F238E27FC236}">
                  <a16:creationId xmlns:a16="http://schemas.microsoft.com/office/drawing/2014/main" id="{5CA504F4-AC8B-6C27-E38B-ABE667F386E0}"/>
                </a:ext>
              </a:extLst>
            </p:cNvPr>
            <p:cNvSpPr/>
            <p:nvPr/>
          </p:nvSpPr>
          <p:spPr>
            <a:xfrm>
              <a:off x="3568193" y="3793293"/>
              <a:ext cx="715932" cy="543926"/>
            </a:xfrm>
            <a:custGeom>
              <a:avLst/>
              <a:gdLst/>
              <a:ahLst/>
              <a:cxnLst/>
              <a:rect l="l" t="t" r="r" b="b"/>
              <a:pathLst>
                <a:path w="39429" h="29956" extrusionOk="0">
                  <a:moveTo>
                    <a:pt x="39428" y="1"/>
                  </a:moveTo>
                  <a:lnTo>
                    <a:pt x="0" y="22617"/>
                  </a:lnTo>
                  <a:lnTo>
                    <a:pt x="0" y="29955"/>
                  </a:lnTo>
                  <a:lnTo>
                    <a:pt x="39428" y="7373"/>
                  </a:lnTo>
                  <a:lnTo>
                    <a:pt x="39428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02;p20">
              <a:extLst>
                <a:ext uri="{FF2B5EF4-FFF2-40B4-BE49-F238E27FC236}">
                  <a16:creationId xmlns:a16="http://schemas.microsoft.com/office/drawing/2014/main" id="{65791883-BB93-156B-E92C-E0DE6FE66F08}"/>
                </a:ext>
              </a:extLst>
            </p:cNvPr>
            <p:cNvSpPr/>
            <p:nvPr/>
          </p:nvSpPr>
          <p:spPr>
            <a:xfrm>
              <a:off x="3568193" y="3779966"/>
              <a:ext cx="715932" cy="424613"/>
            </a:xfrm>
            <a:custGeom>
              <a:avLst/>
              <a:gdLst/>
              <a:ahLst/>
              <a:cxnLst/>
              <a:rect l="l" t="t" r="r" b="b"/>
              <a:pathLst>
                <a:path w="39429" h="23385" extrusionOk="0">
                  <a:moveTo>
                    <a:pt x="38161" y="1"/>
                  </a:moveTo>
                  <a:lnTo>
                    <a:pt x="0" y="21950"/>
                  </a:lnTo>
                  <a:lnTo>
                    <a:pt x="0" y="23384"/>
                  </a:lnTo>
                  <a:lnTo>
                    <a:pt x="39428" y="735"/>
                  </a:lnTo>
                  <a:lnTo>
                    <a:pt x="3816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03;p20">
              <a:extLst>
                <a:ext uri="{FF2B5EF4-FFF2-40B4-BE49-F238E27FC236}">
                  <a16:creationId xmlns:a16="http://schemas.microsoft.com/office/drawing/2014/main" id="{93CCEABF-3A78-78AC-3DFE-65063D3507ED}"/>
                </a:ext>
              </a:extLst>
            </p:cNvPr>
            <p:cNvSpPr/>
            <p:nvPr/>
          </p:nvSpPr>
          <p:spPr>
            <a:xfrm>
              <a:off x="3646322" y="2895407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66" y="1"/>
                  </a:moveTo>
                  <a:cubicBezTo>
                    <a:pt x="1613" y="1"/>
                    <a:pt x="1445" y="48"/>
                    <a:pt x="1268" y="150"/>
                  </a:cubicBezTo>
                  <a:cubicBezTo>
                    <a:pt x="567" y="550"/>
                    <a:pt x="0" y="1651"/>
                    <a:pt x="0" y="2585"/>
                  </a:cubicBezTo>
                  <a:cubicBezTo>
                    <a:pt x="0" y="3297"/>
                    <a:pt x="308" y="3720"/>
                    <a:pt x="750" y="3720"/>
                  </a:cubicBezTo>
                  <a:cubicBezTo>
                    <a:pt x="908" y="3720"/>
                    <a:pt x="1083" y="3666"/>
                    <a:pt x="1268" y="3552"/>
                  </a:cubicBezTo>
                  <a:cubicBezTo>
                    <a:pt x="1968" y="3152"/>
                    <a:pt x="2535" y="2051"/>
                    <a:pt x="2535" y="1117"/>
                  </a:cubicBezTo>
                  <a:cubicBezTo>
                    <a:pt x="2535" y="419"/>
                    <a:pt x="2219" y="1"/>
                    <a:pt x="1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04;p20">
              <a:extLst>
                <a:ext uri="{FF2B5EF4-FFF2-40B4-BE49-F238E27FC236}">
                  <a16:creationId xmlns:a16="http://schemas.microsoft.com/office/drawing/2014/main" id="{3330A41A-432F-BF96-DD39-C1E13D7575DE}"/>
                </a:ext>
              </a:extLst>
            </p:cNvPr>
            <p:cNvSpPr/>
            <p:nvPr/>
          </p:nvSpPr>
          <p:spPr>
            <a:xfrm>
              <a:off x="3646322" y="3114309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86" y="1"/>
                  </a:moveTo>
                  <a:cubicBezTo>
                    <a:pt x="1627" y="1"/>
                    <a:pt x="1452" y="55"/>
                    <a:pt x="1268" y="169"/>
                  </a:cubicBezTo>
                  <a:cubicBezTo>
                    <a:pt x="567" y="569"/>
                    <a:pt x="0" y="1670"/>
                    <a:pt x="0" y="2604"/>
                  </a:cubicBezTo>
                  <a:cubicBezTo>
                    <a:pt x="0" y="3302"/>
                    <a:pt x="317" y="3720"/>
                    <a:pt x="769" y="3720"/>
                  </a:cubicBezTo>
                  <a:cubicBezTo>
                    <a:pt x="922" y="3720"/>
                    <a:pt x="1091" y="3673"/>
                    <a:pt x="1268" y="3571"/>
                  </a:cubicBezTo>
                  <a:cubicBezTo>
                    <a:pt x="1968" y="3171"/>
                    <a:pt x="2535" y="2070"/>
                    <a:pt x="2535" y="1136"/>
                  </a:cubicBezTo>
                  <a:cubicBezTo>
                    <a:pt x="2535" y="424"/>
                    <a:pt x="2228" y="1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05;p20">
              <a:extLst>
                <a:ext uri="{FF2B5EF4-FFF2-40B4-BE49-F238E27FC236}">
                  <a16:creationId xmlns:a16="http://schemas.microsoft.com/office/drawing/2014/main" id="{3E09AF40-B462-1F6F-58C3-BD0F25E1B199}"/>
                </a:ext>
              </a:extLst>
            </p:cNvPr>
            <p:cNvSpPr/>
            <p:nvPr/>
          </p:nvSpPr>
          <p:spPr>
            <a:xfrm>
              <a:off x="3646322" y="3342053"/>
              <a:ext cx="46047" cy="67546"/>
            </a:xfrm>
            <a:custGeom>
              <a:avLst/>
              <a:gdLst/>
              <a:ahLst/>
              <a:cxnLst/>
              <a:rect l="l" t="t" r="r" b="b"/>
              <a:pathLst>
                <a:path w="2536" h="3720" extrusionOk="0">
                  <a:moveTo>
                    <a:pt x="1786" y="0"/>
                  </a:moveTo>
                  <a:cubicBezTo>
                    <a:pt x="1627" y="0"/>
                    <a:pt x="1452" y="54"/>
                    <a:pt x="1268" y="168"/>
                  </a:cubicBezTo>
                  <a:cubicBezTo>
                    <a:pt x="567" y="569"/>
                    <a:pt x="0" y="1669"/>
                    <a:pt x="0" y="2603"/>
                  </a:cubicBezTo>
                  <a:cubicBezTo>
                    <a:pt x="0" y="3301"/>
                    <a:pt x="317" y="3720"/>
                    <a:pt x="769" y="3720"/>
                  </a:cubicBezTo>
                  <a:cubicBezTo>
                    <a:pt x="922" y="3720"/>
                    <a:pt x="1091" y="3672"/>
                    <a:pt x="1268" y="3571"/>
                  </a:cubicBezTo>
                  <a:cubicBezTo>
                    <a:pt x="1968" y="3170"/>
                    <a:pt x="2535" y="2070"/>
                    <a:pt x="2535" y="1136"/>
                  </a:cubicBezTo>
                  <a:cubicBezTo>
                    <a:pt x="2535" y="423"/>
                    <a:pt x="2228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06;p20">
              <a:extLst>
                <a:ext uri="{FF2B5EF4-FFF2-40B4-BE49-F238E27FC236}">
                  <a16:creationId xmlns:a16="http://schemas.microsoft.com/office/drawing/2014/main" id="{B4A47587-5E37-A44E-DBE8-3860C4382A63}"/>
                </a:ext>
              </a:extLst>
            </p:cNvPr>
            <p:cNvSpPr/>
            <p:nvPr/>
          </p:nvSpPr>
          <p:spPr>
            <a:xfrm>
              <a:off x="2854714" y="2725802"/>
              <a:ext cx="93293" cy="135691"/>
            </a:xfrm>
            <a:custGeom>
              <a:avLst/>
              <a:gdLst/>
              <a:ahLst/>
              <a:cxnLst/>
              <a:rect l="l" t="t" r="r" b="b"/>
              <a:pathLst>
                <a:path w="5138" h="7473" extrusionOk="0">
                  <a:moveTo>
                    <a:pt x="1532" y="0"/>
                  </a:moveTo>
                  <a:cubicBezTo>
                    <a:pt x="625" y="0"/>
                    <a:pt x="0" y="842"/>
                    <a:pt x="0" y="2252"/>
                  </a:cubicBezTo>
                  <a:cubicBezTo>
                    <a:pt x="0" y="4153"/>
                    <a:pt x="1135" y="6355"/>
                    <a:pt x="2569" y="7156"/>
                  </a:cubicBezTo>
                  <a:cubicBezTo>
                    <a:pt x="2931" y="7371"/>
                    <a:pt x="3277" y="7473"/>
                    <a:pt x="3591" y="7473"/>
                  </a:cubicBezTo>
                  <a:cubicBezTo>
                    <a:pt x="4495" y="7473"/>
                    <a:pt x="5137" y="6631"/>
                    <a:pt x="5137" y="5221"/>
                  </a:cubicBezTo>
                  <a:cubicBezTo>
                    <a:pt x="5137" y="3320"/>
                    <a:pt x="3970" y="1118"/>
                    <a:pt x="2569" y="317"/>
                  </a:cubicBezTo>
                  <a:cubicBezTo>
                    <a:pt x="2199" y="102"/>
                    <a:pt x="1848" y="0"/>
                    <a:pt x="1532" y="0"/>
                  </a:cubicBez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07;p20">
              <a:extLst>
                <a:ext uri="{FF2B5EF4-FFF2-40B4-BE49-F238E27FC236}">
                  <a16:creationId xmlns:a16="http://schemas.microsoft.com/office/drawing/2014/main" id="{089199BB-98FD-533E-30C5-9726D5EF3D3E}"/>
                </a:ext>
              </a:extLst>
            </p:cNvPr>
            <p:cNvSpPr/>
            <p:nvPr/>
          </p:nvSpPr>
          <p:spPr>
            <a:xfrm>
              <a:off x="2842603" y="2728526"/>
              <a:ext cx="89044" cy="148419"/>
            </a:xfrm>
            <a:custGeom>
              <a:avLst/>
              <a:gdLst/>
              <a:ahLst/>
              <a:cxnLst/>
              <a:rect l="l" t="t" r="r" b="b"/>
              <a:pathLst>
                <a:path w="4904" h="8174" extrusionOk="0">
                  <a:moveTo>
                    <a:pt x="1601" y="1"/>
                  </a:moveTo>
                  <a:lnTo>
                    <a:pt x="0" y="1035"/>
                  </a:lnTo>
                  <a:lnTo>
                    <a:pt x="3236" y="8173"/>
                  </a:lnTo>
                  <a:lnTo>
                    <a:pt x="4904" y="713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08;p20">
              <a:extLst>
                <a:ext uri="{FF2B5EF4-FFF2-40B4-BE49-F238E27FC236}">
                  <a16:creationId xmlns:a16="http://schemas.microsoft.com/office/drawing/2014/main" id="{15842148-C0D5-F92D-9EA9-C47F8F9590F0}"/>
                </a:ext>
              </a:extLst>
            </p:cNvPr>
            <p:cNvSpPr/>
            <p:nvPr/>
          </p:nvSpPr>
          <p:spPr>
            <a:xfrm>
              <a:off x="2825027" y="2743959"/>
              <a:ext cx="93293" cy="135709"/>
            </a:xfrm>
            <a:custGeom>
              <a:avLst/>
              <a:gdLst/>
              <a:ahLst/>
              <a:cxnLst/>
              <a:rect l="l" t="t" r="r" b="b"/>
              <a:pathLst>
                <a:path w="5138" h="7474" extrusionOk="0">
                  <a:moveTo>
                    <a:pt x="1547" y="1"/>
                  </a:moveTo>
                  <a:cubicBezTo>
                    <a:pt x="643" y="1"/>
                    <a:pt x="1" y="842"/>
                    <a:pt x="1" y="2253"/>
                  </a:cubicBezTo>
                  <a:cubicBezTo>
                    <a:pt x="1" y="4154"/>
                    <a:pt x="1168" y="6356"/>
                    <a:pt x="2569" y="7156"/>
                  </a:cubicBezTo>
                  <a:cubicBezTo>
                    <a:pt x="2940" y="7372"/>
                    <a:pt x="3290" y="7474"/>
                    <a:pt x="3606" y="7474"/>
                  </a:cubicBezTo>
                  <a:cubicBezTo>
                    <a:pt x="4514" y="7474"/>
                    <a:pt x="5138" y="6632"/>
                    <a:pt x="5138" y="5222"/>
                  </a:cubicBezTo>
                  <a:cubicBezTo>
                    <a:pt x="5138" y="3320"/>
                    <a:pt x="4004" y="1119"/>
                    <a:pt x="2569" y="318"/>
                  </a:cubicBezTo>
                  <a:cubicBezTo>
                    <a:pt x="2208" y="103"/>
                    <a:pt x="1862" y="1"/>
                    <a:pt x="1547" y="1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09;p20">
              <a:extLst>
                <a:ext uri="{FF2B5EF4-FFF2-40B4-BE49-F238E27FC236}">
                  <a16:creationId xmlns:a16="http://schemas.microsoft.com/office/drawing/2014/main" id="{B9B4B31C-0970-65F0-46E2-84BB588D8F91}"/>
                </a:ext>
              </a:extLst>
            </p:cNvPr>
            <p:cNvSpPr/>
            <p:nvPr/>
          </p:nvSpPr>
          <p:spPr>
            <a:xfrm>
              <a:off x="-2099637" y="2781835"/>
              <a:ext cx="4985396" cy="1997561"/>
            </a:xfrm>
            <a:custGeom>
              <a:avLst/>
              <a:gdLst/>
              <a:ahLst/>
              <a:cxnLst/>
              <a:rect l="l" t="t" r="r" b="b"/>
              <a:pathLst>
                <a:path w="274564" h="110013" extrusionOk="0">
                  <a:moveTo>
                    <a:pt x="273063" y="0"/>
                  </a:moveTo>
                  <a:cubicBezTo>
                    <a:pt x="272729" y="133"/>
                    <a:pt x="265224" y="3703"/>
                    <a:pt x="265224" y="16612"/>
                  </a:cubicBezTo>
                  <a:lnTo>
                    <a:pt x="265224" y="51137"/>
                  </a:lnTo>
                  <a:cubicBezTo>
                    <a:pt x="265224" y="56641"/>
                    <a:pt x="263723" y="62812"/>
                    <a:pt x="252648" y="70584"/>
                  </a:cubicBezTo>
                  <a:cubicBezTo>
                    <a:pt x="248145" y="73753"/>
                    <a:pt x="242908" y="77489"/>
                    <a:pt x="237237" y="81492"/>
                  </a:cubicBezTo>
                  <a:cubicBezTo>
                    <a:pt x="228297" y="87863"/>
                    <a:pt x="218323" y="94968"/>
                    <a:pt x="208717" y="101639"/>
                  </a:cubicBezTo>
                  <a:cubicBezTo>
                    <a:pt x="204614" y="104508"/>
                    <a:pt x="200944" y="105876"/>
                    <a:pt x="197609" y="106243"/>
                  </a:cubicBezTo>
                  <a:cubicBezTo>
                    <a:pt x="197042" y="106309"/>
                    <a:pt x="968" y="106343"/>
                    <a:pt x="401" y="106343"/>
                  </a:cubicBezTo>
                  <a:cubicBezTo>
                    <a:pt x="301" y="107577"/>
                    <a:pt x="168" y="108778"/>
                    <a:pt x="1" y="109979"/>
                  </a:cubicBezTo>
                  <a:cubicBezTo>
                    <a:pt x="34" y="109979"/>
                    <a:pt x="195607" y="110012"/>
                    <a:pt x="195674" y="110012"/>
                  </a:cubicBezTo>
                  <a:cubicBezTo>
                    <a:pt x="196208" y="110012"/>
                    <a:pt x="196775" y="109979"/>
                    <a:pt x="197342" y="109912"/>
                  </a:cubicBezTo>
                  <a:cubicBezTo>
                    <a:pt x="201378" y="109612"/>
                    <a:pt x="205848" y="108077"/>
                    <a:pt x="210785" y="104642"/>
                  </a:cubicBezTo>
                  <a:cubicBezTo>
                    <a:pt x="220392" y="97937"/>
                    <a:pt x="230399" y="90832"/>
                    <a:pt x="239339" y="84461"/>
                  </a:cubicBezTo>
                  <a:cubicBezTo>
                    <a:pt x="245009" y="80458"/>
                    <a:pt x="250246" y="76722"/>
                    <a:pt x="254716" y="73553"/>
                  </a:cubicBezTo>
                  <a:cubicBezTo>
                    <a:pt x="267192" y="64780"/>
                    <a:pt x="268860" y="57308"/>
                    <a:pt x="268860" y="51137"/>
                  </a:cubicBezTo>
                  <a:lnTo>
                    <a:pt x="268860" y="16612"/>
                  </a:lnTo>
                  <a:cubicBezTo>
                    <a:pt x="268860" y="6171"/>
                    <a:pt x="274330" y="3402"/>
                    <a:pt x="274564" y="3302"/>
                  </a:cubicBezTo>
                  <a:lnTo>
                    <a:pt x="273063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10;p20">
              <a:extLst>
                <a:ext uri="{FF2B5EF4-FFF2-40B4-BE49-F238E27FC236}">
                  <a16:creationId xmlns:a16="http://schemas.microsoft.com/office/drawing/2014/main" id="{D6AFB1B0-418F-B757-4D94-2DD1DA019B84}"/>
                </a:ext>
              </a:extLst>
            </p:cNvPr>
            <p:cNvSpPr/>
            <p:nvPr/>
          </p:nvSpPr>
          <p:spPr>
            <a:xfrm>
              <a:off x="2837156" y="2781835"/>
              <a:ext cx="49062" cy="59974"/>
            </a:xfrm>
            <a:custGeom>
              <a:avLst/>
              <a:gdLst/>
              <a:ahLst/>
              <a:cxnLst/>
              <a:rect l="l" t="t" r="r" b="b"/>
              <a:pathLst>
                <a:path w="2702" h="3303" extrusionOk="0">
                  <a:moveTo>
                    <a:pt x="1168" y="0"/>
                  </a:moveTo>
                  <a:lnTo>
                    <a:pt x="0" y="2802"/>
                  </a:lnTo>
                  <a:lnTo>
                    <a:pt x="2702" y="3302"/>
                  </a:lnTo>
                  <a:cubicBezTo>
                    <a:pt x="2702" y="100"/>
                    <a:pt x="1168" y="0"/>
                    <a:pt x="1168" y="0"/>
                  </a:cubicBez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11;p20">
              <a:extLst>
                <a:ext uri="{FF2B5EF4-FFF2-40B4-BE49-F238E27FC236}">
                  <a16:creationId xmlns:a16="http://schemas.microsoft.com/office/drawing/2014/main" id="{01332DB2-2837-B5DB-605E-F2F790C2B366}"/>
                </a:ext>
              </a:extLst>
            </p:cNvPr>
            <p:cNvSpPr/>
            <p:nvPr/>
          </p:nvSpPr>
          <p:spPr>
            <a:xfrm>
              <a:off x="3045490" y="2813918"/>
              <a:ext cx="362224" cy="1013933"/>
            </a:xfrm>
            <a:custGeom>
              <a:avLst/>
              <a:gdLst/>
              <a:ahLst/>
              <a:cxnLst/>
              <a:rect l="l" t="t" r="r" b="b"/>
              <a:pathLst>
                <a:path w="19949" h="55841" extrusionOk="0">
                  <a:moveTo>
                    <a:pt x="5805" y="1"/>
                  </a:moveTo>
                  <a:lnTo>
                    <a:pt x="5805" y="3770"/>
                  </a:lnTo>
                  <a:lnTo>
                    <a:pt x="1" y="701"/>
                  </a:lnTo>
                  <a:lnTo>
                    <a:pt x="1" y="45167"/>
                  </a:lnTo>
                  <a:lnTo>
                    <a:pt x="19949" y="55841"/>
                  </a:lnTo>
                  <a:lnTo>
                    <a:pt x="19949" y="11342"/>
                  </a:lnTo>
                  <a:lnTo>
                    <a:pt x="14144" y="8240"/>
                  </a:lnTo>
                  <a:lnTo>
                    <a:pt x="14144" y="447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12;p20">
              <a:extLst>
                <a:ext uri="{FF2B5EF4-FFF2-40B4-BE49-F238E27FC236}">
                  <a16:creationId xmlns:a16="http://schemas.microsoft.com/office/drawing/2014/main" id="{D16254AB-DD16-2928-BAED-E38AEA90BF4D}"/>
                </a:ext>
              </a:extLst>
            </p:cNvPr>
            <p:cNvSpPr/>
            <p:nvPr/>
          </p:nvSpPr>
          <p:spPr>
            <a:xfrm>
              <a:off x="3085471" y="3534065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13;p20">
              <a:extLst>
                <a:ext uri="{FF2B5EF4-FFF2-40B4-BE49-F238E27FC236}">
                  <a16:creationId xmlns:a16="http://schemas.microsoft.com/office/drawing/2014/main" id="{4D251396-3B04-FB7F-8B5C-892E50D6A373}"/>
                </a:ext>
              </a:extLst>
            </p:cNvPr>
            <p:cNvSpPr/>
            <p:nvPr/>
          </p:nvSpPr>
          <p:spPr>
            <a:xfrm>
              <a:off x="3085471" y="3422017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14;p20">
              <a:extLst>
                <a:ext uri="{FF2B5EF4-FFF2-40B4-BE49-F238E27FC236}">
                  <a16:creationId xmlns:a16="http://schemas.microsoft.com/office/drawing/2014/main" id="{0B256459-9F11-91E9-3D5D-9CFEFA343CE8}"/>
                </a:ext>
              </a:extLst>
            </p:cNvPr>
            <p:cNvSpPr/>
            <p:nvPr/>
          </p:nvSpPr>
          <p:spPr>
            <a:xfrm>
              <a:off x="2914069" y="2176260"/>
              <a:ext cx="402788" cy="474002"/>
            </a:xfrm>
            <a:custGeom>
              <a:avLst/>
              <a:gdLst/>
              <a:ahLst/>
              <a:cxnLst/>
              <a:rect l="l" t="t" r="r" b="b"/>
              <a:pathLst>
                <a:path w="22183" h="26105" extrusionOk="0">
                  <a:moveTo>
                    <a:pt x="7029" y="1"/>
                  </a:moveTo>
                  <a:cubicBezTo>
                    <a:pt x="6106" y="1"/>
                    <a:pt x="5230" y="203"/>
                    <a:pt x="4437" y="629"/>
                  </a:cubicBezTo>
                  <a:cubicBezTo>
                    <a:pt x="334" y="2830"/>
                    <a:pt x="0" y="10169"/>
                    <a:pt x="3670" y="17040"/>
                  </a:cubicBezTo>
                  <a:cubicBezTo>
                    <a:pt x="6633" y="22562"/>
                    <a:pt x="11314" y="26105"/>
                    <a:pt x="15167" y="26105"/>
                  </a:cubicBezTo>
                  <a:cubicBezTo>
                    <a:pt x="16085" y="26105"/>
                    <a:pt x="16957" y="25904"/>
                    <a:pt x="17746" y="25480"/>
                  </a:cubicBezTo>
                  <a:cubicBezTo>
                    <a:pt x="21849" y="23278"/>
                    <a:pt x="22183" y="15940"/>
                    <a:pt x="18514" y="9068"/>
                  </a:cubicBezTo>
                  <a:cubicBezTo>
                    <a:pt x="15554" y="3525"/>
                    <a:pt x="10879" y="1"/>
                    <a:pt x="70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15;p20">
              <a:extLst>
                <a:ext uri="{FF2B5EF4-FFF2-40B4-BE49-F238E27FC236}">
                  <a16:creationId xmlns:a16="http://schemas.microsoft.com/office/drawing/2014/main" id="{A4832C57-6573-7D07-3A9D-37735E26DAD9}"/>
                </a:ext>
              </a:extLst>
            </p:cNvPr>
            <p:cNvSpPr/>
            <p:nvPr/>
          </p:nvSpPr>
          <p:spPr>
            <a:xfrm>
              <a:off x="2977056" y="2149514"/>
              <a:ext cx="314978" cy="462145"/>
            </a:xfrm>
            <a:custGeom>
              <a:avLst/>
              <a:gdLst/>
              <a:ahLst/>
              <a:cxnLst/>
              <a:rect l="l" t="t" r="r" b="b"/>
              <a:pathLst>
                <a:path w="17347" h="25452" extrusionOk="0">
                  <a:moveTo>
                    <a:pt x="6072" y="0"/>
                  </a:moveTo>
                  <a:lnTo>
                    <a:pt x="935" y="7772"/>
                  </a:lnTo>
                  <a:lnTo>
                    <a:pt x="5171" y="9974"/>
                  </a:lnTo>
                  <a:lnTo>
                    <a:pt x="1201" y="16012"/>
                  </a:lnTo>
                  <a:lnTo>
                    <a:pt x="4871" y="17880"/>
                  </a:lnTo>
                  <a:lnTo>
                    <a:pt x="1" y="25452"/>
                  </a:lnTo>
                  <a:lnTo>
                    <a:pt x="1" y="25452"/>
                  </a:lnTo>
                  <a:lnTo>
                    <a:pt x="11175" y="20048"/>
                  </a:lnTo>
                  <a:lnTo>
                    <a:pt x="8073" y="18413"/>
                  </a:lnTo>
                  <a:lnTo>
                    <a:pt x="14177" y="13910"/>
                  </a:lnTo>
                  <a:lnTo>
                    <a:pt x="9574" y="11508"/>
                  </a:lnTo>
                  <a:lnTo>
                    <a:pt x="17346" y="5871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16;p20">
              <a:extLst>
                <a:ext uri="{FF2B5EF4-FFF2-40B4-BE49-F238E27FC236}">
                  <a16:creationId xmlns:a16="http://schemas.microsoft.com/office/drawing/2014/main" id="{31E02D5C-0FD4-8008-5BC8-74CC9CD1C3FF}"/>
                </a:ext>
              </a:extLst>
            </p:cNvPr>
            <p:cNvSpPr/>
            <p:nvPr/>
          </p:nvSpPr>
          <p:spPr>
            <a:xfrm>
              <a:off x="3857089" y="2793945"/>
              <a:ext cx="160530" cy="486984"/>
            </a:xfrm>
            <a:custGeom>
              <a:avLst/>
              <a:gdLst/>
              <a:ahLst/>
              <a:cxnLst/>
              <a:rect l="l" t="t" r="r" b="b"/>
              <a:pathLst>
                <a:path w="8841" h="26820" extrusionOk="0">
                  <a:moveTo>
                    <a:pt x="8840" y="0"/>
                  </a:moveTo>
                  <a:lnTo>
                    <a:pt x="234" y="14878"/>
                  </a:lnTo>
                  <a:lnTo>
                    <a:pt x="3937" y="16279"/>
                  </a:lnTo>
                  <a:lnTo>
                    <a:pt x="1" y="26819"/>
                  </a:lnTo>
                  <a:lnTo>
                    <a:pt x="8740" y="13944"/>
                  </a:lnTo>
                  <a:lnTo>
                    <a:pt x="5037" y="11842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17;p20">
              <a:extLst>
                <a:ext uri="{FF2B5EF4-FFF2-40B4-BE49-F238E27FC236}">
                  <a16:creationId xmlns:a16="http://schemas.microsoft.com/office/drawing/2014/main" id="{D127C646-754B-3295-05EA-0B0327D3C197}"/>
                </a:ext>
              </a:extLst>
            </p:cNvPr>
            <p:cNvSpPr/>
            <p:nvPr/>
          </p:nvSpPr>
          <p:spPr>
            <a:xfrm>
              <a:off x="3679622" y="205684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18;p20">
              <a:extLst>
                <a:ext uri="{FF2B5EF4-FFF2-40B4-BE49-F238E27FC236}">
                  <a16:creationId xmlns:a16="http://schemas.microsoft.com/office/drawing/2014/main" id="{0A31368A-3061-1CA8-8889-20CD6EFC7202}"/>
                </a:ext>
              </a:extLst>
            </p:cNvPr>
            <p:cNvSpPr/>
            <p:nvPr/>
          </p:nvSpPr>
          <p:spPr>
            <a:xfrm>
              <a:off x="3679622" y="2142233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45"/>
                  </a:lnTo>
                  <a:lnTo>
                    <a:pt x="1" y="17247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19;p20">
              <a:extLst>
                <a:ext uri="{FF2B5EF4-FFF2-40B4-BE49-F238E27FC236}">
                  <a16:creationId xmlns:a16="http://schemas.microsoft.com/office/drawing/2014/main" id="{085123B2-4614-6418-D421-E33C0711C0E3}"/>
                </a:ext>
              </a:extLst>
            </p:cNvPr>
            <p:cNvSpPr/>
            <p:nvPr/>
          </p:nvSpPr>
          <p:spPr>
            <a:xfrm>
              <a:off x="3679622" y="222946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20;p20">
              <a:extLst>
                <a:ext uri="{FF2B5EF4-FFF2-40B4-BE49-F238E27FC236}">
                  <a16:creationId xmlns:a16="http://schemas.microsoft.com/office/drawing/2014/main" id="{2FF69843-336D-36AE-A4EC-9322E7528ABB}"/>
                </a:ext>
              </a:extLst>
            </p:cNvPr>
            <p:cNvSpPr/>
            <p:nvPr/>
          </p:nvSpPr>
          <p:spPr>
            <a:xfrm>
              <a:off x="3679622" y="231970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21;p20">
              <a:extLst>
                <a:ext uri="{FF2B5EF4-FFF2-40B4-BE49-F238E27FC236}">
                  <a16:creationId xmlns:a16="http://schemas.microsoft.com/office/drawing/2014/main" id="{B50BDFF0-34D0-2964-AEB5-2B90ACB67493}"/>
                </a:ext>
              </a:extLst>
            </p:cNvPr>
            <p:cNvSpPr/>
            <p:nvPr/>
          </p:nvSpPr>
          <p:spPr>
            <a:xfrm>
              <a:off x="3679622" y="337962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6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22;p20">
              <a:extLst>
                <a:ext uri="{FF2B5EF4-FFF2-40B4-BE49-F238E27FC236}">
                  <a16:creationId xmlns:a16="http://schemas.microsoft.com/office/drawing/2014/main" id="{4CB0CBED-89C9-BC09-C3BA-22CE9AA76EBC}"/>
                </a:ext>
              </a:extLst>
            </p:cNvPr>
            <p:cNvSpPr/>
            <p:nvPr/>
          </p:nvSpPr>
          <p:spPr>
            <a:xfrm>
              <a:off x="3679622" y="346563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23;p20">
              <a:extLst>
                <a:ext uri="{FF2B5EF4-FFF2-40B4-BE49-F238E27FC236}">
                  <a16:creationId xmlns:a16="http://schemas.microsoft.com/office/drawing/2014/main" id="{69A45E8A-4718-6A07-4544-2D3C73D89F32}"/>
                </a:ext>
              </a:extLst>
            </p:cNvPr>
            <p:cNvSpPr/>
            <p:nvPr/>
          </p:nvSpPr>
          <p:spPr>
            <a:xfrm>
              <a:off x="3679622" y="3552240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24;p20">
              <a:extLst>
                <a:ext uri="{FF2B5EF4-FFF2-40B4-BE49-F238E27FC236}">
                  <a16:creationId xmlns:a16="http://schemas.microsoft.com/office/drawing/2014/main" id="{83577CE6-E156-6EDF-A852-0DE2FE069213}"/>
                </a:ext>
              </a:extLst>
            </p:cNvPr>
            <p:cNvSpPr/>
            <p:nvPr/>
          </p:nvSpPr>
          <p:spPr>
            <a:xfrm>
              <a:off x="3679622" y="3642481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43;p56">
            <a:extLst>
              <a:ext uri="{FF2B5EF4-FFF2-40B4-BE49-F238E27FC236}">
                <a16:creationId xmlns:a16="http://schemas.microsoft.com/office/drawing/2014/main" id="{6C1DF4E1-FA85-3B96-8312-CA0C9BA10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0673" y="416768"/>
            <a:ext cx="5832087" cy="534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Engagement</a:t>
            </a:r>
          </a:p>
        </p:txBody>
      </p:sp>
      <p:cxnSp>
        <p:nvCxnSpPr>
          <p:cNvPr id="13" name="Google Shape;288;p39">
            <a:extLst>
              <a:ext uri="{FF2B5EF4-FFF2-40B4-BE49-F238E27FC236}">
                <a16:creationId xmlns:a16="http://schemas.microsoft.com/office/drawing/2014/main" id="{E78D2378-231F-2021-524D-BD9439DA426D}"/>
              </a:ext>
            </a:extLst>
          </p:cNvPr>
          <p:cNvCxnSpPr>
            <a:cxnSpLocks/>
          </p:cNvCxnSpPr>
          <p:nvPr/>
        </p:nvCxnSpPr>
        <p:spPr>
          <a:xfrm>
            <a:off x="2040673" y="1071137"/>
            <a:ext cx="7103327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2;p46">
            <a:extLst>
              <a:ext uri="{FF2B5EF4-FFF2-40B4-BE49-F238E27FC236}">
                <a16:creationId xmlns:a16="http://schemas.microsoft.com/office/drawing/2014/main" id="{3A978E29-ACE1-6FFC-B5B1-A85A55653838}"/>
              </a:ext>
            </a:extLst>
          </p:cNvPr>
          <p:cNvSpPr/>
          <p:nvPr/>
        </p:nvSpPr>
        <p:spPr>
          <a:xfrm>
            <a:off x="1650342" y="2958941"/>
            <a:ext cx="2365026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3;p46">
            <a:extLst>
              <a:ext uri="{FF2B5EF4-FFF2-40B4-BE49-F238E27FC236}">
                <a16:creationId xmlns:a16="http://schemas.microsoft.com/office/drawing/2014/main" id="{EA77FA14-6DB1-C925-C1EB-10E7847E2374}"/>
              </a:ext>
            </a:extLst>
          </p:cNvPr>
          <p:cNvSpPr/>
          <p:nvPr/>
        </p:nvSpPr>
        <p:spPr>
          <a:xfrm>
            <a:off x="4833069" y="1458503"/>
            <a:ext cx="2325110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4;p46">
            <a:extLst>
              <a:ext uri="{FF2B5EF4-FFF2-40B4-BE49-F238E27FC236}">
                <a16:creationId xmlns:a16="http://schemas.microsoft.com/office/drawing/2014/main" id="{95BFBDA7-5780-C14A-02B8-352E31E85B15}"/>
              </a:ext>
            </a:extLst>
          </p:cNvPr>
          <p:cNvSpPr/>
          <p:nvPr/>
        </p:nvSpPr>
        <p:spPr>
          <a:xfrm>
            <a:off x="4833030" y="2958940"/>
            <a:ext cx="2325186" cy="112129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95;p46">
            <a:extLst>
              <a:ext uri="{FF2B5EF4-FFF2-40B4-BE49-F238E27FC236}">
                <a16:creationId xmlns:a16="http://schemas.microsoft.com/office/drawing/2014/main" id="{A5A74455-FCAC-DA6F-050B-E1236C15953E}"/>
              </a:ext>
            </a:extLst>
          </p:cNvPr>
          <p:cNvSpPr/>
          <p:nvPr/>
        </p:nvSpPr>
        <p:spPr>
          <a:xfrm>
            <a:off x="1650266" y="1458503"/>
            <a:ext cx="2365139" cy="11136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05;p46">
            <a:extLst>
              <a:ext uri="{FF2B5EF4-FFF2-40B4-BE49-F238E27FC236}">
                <a16:creationId xmlns:a16="http://schemas.microsoft.com/office/drawing/2014/main" id="{14925E91-0AEE-A178-4F5D-A2D6D2829C62}"/>
              </a:ext>
            </a:extLst>
          </p:cNvPr>
          <p:cNvSpPr txBox="1"/>
          <p:nvPr/>
        </p:nvSpPr>
        <p:spPr>
          <a:xfrm>
            <a:off x="1650342" y="1466241"/>
            <a:ext cx="2377850" cy="111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 pitchFamily="2" charset="77"/>
              </a:rPr>
              <a:t>Enabled real-time tracking of cleanup and contamination data . </a:t>
            </a:r>
          </a:p>
        </p:txBody>
      </p:sp>
      <p:cxnSp>
        <p:nvCxnSpPr>
          <p:cNvPr id="23" name="Google Shape;408;p46">
            <a:extLst>
              <a:ext uri="{FF2B5EF4-FFF2-40B4-BE49-F238E27FC236}">
                <a16:creationId xmlns:a16="http://schemas.microsoft.com/office/drawing/2014/main" id="{ECBC8870-9A87-935D-F81B-278AAF291E8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028192" y="2023041"/>
            <a:ext cx="817699" cy="28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410;p46">
            <a:extLst>
              <a:ext uri="{FF2B5EF4-FFF2-40B4-BE49-F238E27FC236}">
                <a16:creationId xmlns:a16="http://schemas.microsoft.com/office/drawing/2014/main" id="{638A8821-9C92-66C5-9869-3C3E2FB9E4FD}"/>
              </a:ext>
            </a:extLst>
          </p:cNvPr>
          <p:cNvCxnSpPr>
            <a:cxnSpLocks/>
          </p:cNvCxnSpPr>
          <p:nvPr/>
        </p:nvCxnSpPr>
        <p:spPr>
          <a:xfrm>
            <a:off x="4015331" y="3515670"/>
            <a:ext cx="817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411;p46">
            <a:extLst>
              <a:ext uri="{FF2B5EF4-FFF2-40B4-BE49-F238E27FC236}">
                <a16:creationId xmlns:a16="http://schemas.microsoft.com/office/drawing/2014/main" id="{63D78101-9CCA-51E4-4370-BE580903F1DF}"/>
              </a:ext>
            </a:extLst>
          </p:cNvPr>
          <p:cNvGrpSpPr/>
          <p:nvPr/>
        </p:nvGrpSpPr>
        <p:grpSpPr>
          <a:xfrm>
            <a:off x="4223068" y="1814061"/>
            <a:ext cx="402310" cy="402310"/>
            <a:chOff x="2327363" y="1934188"/>
            <a:chExt cx="480600" cy="480600"/>
          </a:xfrm>
        </p:grpSpPr>
        <p:sp>
          <p:nvSpPr>
            <p:cNvPr id="27" name="Google Shape;412;p46">
              <a:extLst>
                <a:ext uri="{FF2B5EF4-FFF2-40B4-BE49-F238E27FC236}">
                  <a16:creationId xmlns:a16="http://schemas.microsoft.com/office/drawing/2014/main" id="{DFFE8AF2-4FA2-B1F2-C74B-04748BC37775}"/>
                </a:ext>
              </a:extLst>
            </p:cNvPr>
            <p:cNvSpPr/>
            <p:nvPr/>
          </p:nvSpPr>
          <p:spPr>
            <a:xfrm>
              <a:off x="2327363" y="1934188"/>
              <a:ext cx="480600" cy="4806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3;p46">
              <a:extLst>
                <a:ext uri="{FF2B5EF4-FFF2-40B4-BE49-F238E27FC236}">
                  <a16:creationId xmlns:a16="http://schemas.microsoft.com/office/drawing/2014/main" id="{9E0130A6-59D6-0108-7605-A8BA7DB9B7B3}"/>
                </a:ext>
              </a:extLst>
            </p:cNvPr>
            <p:cNvSpPr/>
            <p:nvPr/>
          </p:nvSpPr>
          <p:spPr>
            <a:xfrm>
              <a:off x="2507725" y="2084422"/>
              <a:ext cx="120000" cy="180401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417;p46">
            <a:extLst>
              <a:ext uri="{FF2B5EF4-FFF2-40B4-BE49-F238E27FC236}">
                <a16:creationId xmlns:a16="http://schemas.microsoft.com/office/drawing/2014/main" id="{81F73CE5-9077-56B7-A84B-0FC37EE59A6D}"/>
              </a:ext>
            </a:extLst>
          </p:cNvPr>
          <p:cNvGrpSpPr/>
          <p:nvPr/>
        </p:nvGrpSpPr>
        <p:grpSpPr>
          <a:xfrm rot="10800000">
            <a:off x="4223031" y="3314499"/>
            <a:ext cx="402310" cy="402310"/>
            <a:chOff x="2327363" y="1934188"/>
            <a:chExt cx="480600" cy="480600"/>
          </a:xfrm>
        </p:grpSpPr>
        <p:sp>
          <p:nvSpPr>
            <p:cNvPr id="33" name="Google Shape;418;p46">
              <a:extLst>
                <a:ext uri="{FF2B5EF4-FFF2-40B4-BE49-F238E27FC236}">
                  <a16:creationId xmlns:a16="http://schemas.microsoft.com/office/drawing/2014/main" id="{9ADFE629-6A88-368D-C3D6-CA5FCDEFC3B7}"/>
                </a:ext>
              </a:extLst>
            </p:cNvPr>
            <p:cNvSpPr/>
            <p:nvPr/>
          </p:nvSpPr>
          <p:spPr>
            <a:xfrm>
              <a:off x="2327363" y="1934188"/>
              <a:ext cx="480600" cy="4806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9;p46">
              <a:extLst>
                <a:ext uri="{FF2B5EF4-FFF2-40B4-BE49-F238E27FC236}">
                  <a16:creationId xmlns:a16="http://schemas.microsoft.com/office/drawing/2014/main" id="{1FFA99DF-5517-082F-0FAD-93069588EB42}"/>
                </a:ext>
              </a:extLst>
            </p:cNvPr>
            <p:cNvSpPr/>
            <p:nvPr/>
          </p:nvSpPr>
          <p:spPr>
            <a:xfrm>
              <a:off x="2507725" y="2084422"/>
              <a:ext cx="120000" cy="180401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2DE9740-8F76-EDAA-CE13-C5E89202B0C4}"/>
              </a:ext>
            </a:extLst>
          </p:cNvPr>
          <p:cNvCxnSpPr>
            <a:cxnSpLocks/>
            <a:stCxn id="51" idx="3"/>
            <a:endCxn id="49" idx="3"/>
          </p:cNvCxnSpPr>
          <p:nvPr/>
        </p:nvCxnSpPr>
        <p:spPr>
          <a:xfrm>
            <a:off x="7158104" y="2030774"/>
            <a:ext cx="39879" cy="1484964"/>
          </a:xfrm>
          <a:prstGeom prst="bentConnector3">
            <a:avLst>
              <a:gd name="adj1" fmla="val 107978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oogle Shape;414;p46">
            <a:extLst>
              <a:ext uri="{FF2B5EF4-FFF2-40B4-BE49-F238E27FC236}">
                <a16:creationId xmlns:a16="http://schemas.microsoft.com/office/drawing/2014/main" id="{3FC78A1E-6206-6487-447C-AFCC60EE165F}"/>
              </a:ext>
            </a:extLst>
          </p:cNvPr>
          <p:cNvGrpSpPr/>
          <p:nvPr/>
        </p:nvGrpSpPr>
        <p:grpSpPr>
          <a:xfrm rot="5400000">
            <a:off x="7405599" y="2571750"/>
            <a:ext cx="402310" cy="402310"/>
            <a:chOff x="2327363" y="1934188"/>
            <a:chExt cx="480600" cy="480600"/>
          </a:xfrm>
        </p:grpSpPr>
        <p:sp>
          <p:nvSpPr>
            <p:cNvPr id="30" name="Google Shape;415;p46">
              <a:extLst>
                <a:ext uri="{FF2B5EF4-FFF2-40B4-BE49-F238E27FC236}">
                  <a16:creationId xmlns:a16="http://schemas.microsoft.com/office/drawing/2014/main" id="{2F46C7E0-1F89-C2EE-C0C2-0FC3BA32487F}"/>
                </a:ext>
              </a:extLst>
            </p:cNvPr>
            <p:cNvSpPr/>
            <p:nvPr/>
          </p:nvSpPr>
          <p:spPr>
            <a:xfrm>
              <a:off x="2327363" y="1934188"/>
              <a:ext cx="480600" cy="4806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6;p46">
              <a:extLst>
                <a:ext uri="{FF2B5EF4-FFF2-40B4-BE49-F238E27FC236}">
                  <a16:creationId xmlns:a16="http://schemas.microsoft.com/office/drawing/2014/main" id="{58398EC1-8E90-4D51-98F4-20EAE1A006CC}"/>
                </a:ext>
              </a:extLst>
            </p:cNvPr>
            <p:cNvSpPr/>
            <p:nvPr/>
          </p:nvSpPr>
          <p:spPr>
            <a:xfrm>
              <a:off x="2507725" y="2084422"/>
              <a:ext cx="120000" cy="180401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05;p46">
            <a:extLst>
              <a:ext uri="{FF2B5EF4-FFF2-40B4-BE49-F238E27FC236}">
                <a16:creationId xmlns:a16="http://schemas.microsoft.com/office/drawing/2014/main" id="{DBCD5CA9-AAF4-3662-60CA-782CEA329D4F}"/>
              </a:ext>
            </a:extLst>
          </p:cNvPr>
          <p:cNvSpPr txBox="1"/>
          <p:nvPr/>
        </p:nvSpPr>
        <p:spPr>
          <a:xfrm>
            <a:off x="4832994" y="2958939"/>
            <a:ext cx="2364989" cy="1113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 pitchFamily="2" charset="77"/>
              </a:rPr>
              <a:t>Regular updates and discussions on cleanup progress. Addressed community concerns transparently.</a:t>
            </a:r>
            <a:endParaRPr sz="1200" b="1" dirty="0">
              <a:solidFill>
                <a:schemeClr val="dk1"/>
              </a:solidFill>
              <a:latin typeface="Karla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405;p46">
            <a:extLst>
              <a:ext uri="{FF2B5EF4-FFF2-40B4-BE49-F238E27FC236}">
                <a16:creationId xmlns:a16="http://schemas.microsoft.com/office/drawing/2014/main" id="{D905D05F-5684-5105-D6B8-C110B2EB923E}"/>
              </a:ext>
            </a:extLst>
          </p:cNvPr>
          <p:cNvSpPr txBox="1"/>
          <p:nvPr/>
        </p:nvSpPr>
        <p:spPr>
          <a:xfrm>
            <a:off x="1663203" y="2966678"/>
            <a:ext cx="2364989" cy="1113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Residents employed and trained through DTSC's workforce program.</a:t>
            </a:r>
            <a:endParaRPr lang="en-US" sz="1200" b="1" dirty="0">
              <a:solidFill>
                <a:schemeClr val="dk1"/>
              </a:solidFill>
              <a:latin typeface="Karla" pitchFamily="2" charset="77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51" name="Google Shape;405;p46">
            <a:extLst>
              <a:ext uri="{FF2B5EF4-FFF2-40B4-BE49-F238E27FC236}">
                <a16:creationId xmlns:a16="http://schemas.microsoft.com/office/drawing/2014/main" id="{A7F33C54-0E79-0082-7D20-7A5E8A88024B}"/>
              </a:ext>
            </a:extLst>
          </p:cNvPr>
          <p:cNvSpPr txBox="1"/>
          <p:nvPr/>
        </p:nvSpPr>
        <p:spPr>
          <a:xfrm>
            <a:off x="4832994" y="1473975"/>
            <a:ext cx="2325110" cy="1113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 pitchFamily="2" charset="77"/>
              </a:rPr>
              <a:t>Facilitated communication between community members, vendors, and officials.</a:t>
            </a:r>
            <a:endParaRPr lang="en-US" sz="1200" b="1" dirty="0">
              <a:solidFill>
                <a:schemeClr val="dk1"/>
              </a:solidFill>
              <a:latin typeface="Karla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D27382-9272-B32C-FE2D-318608E1E527}"/>
              </a:ext>
            </a:extLst>
          </p:cNvPr>
          <p:cNvSpPr txBox="1"/>
          <p:nvPr/>
        </p:nvSpPr>
        <p:spPr>
          <a:xfrm>
            <a:off x="1782152" y="1173654"/>
            <a:ext cx="2371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Interactive Application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22C1D7-19F0-C0A6-ADB0-1109F6301605}"/>
              </a:ext>
            </a:extLst>
          </p:cNvPr>
          <p:cNvSpPr txBox="1"/>
          <p:nvPr/>
        </p:nvSpPr>
        <p:spPr>
          <a:xfrm>
            <a:off x="5191403" y="2643465"/>
            <a:ext cx="1655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 Meetings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1543B7-F4A1-BF5C-351D-42DDC5344E57}"/>
              </a:ext>
            </a:extLst>
          </p:cNvPr>
          <p:cNvSpPr txBox="1"/>
          <p:nvPr/>
        </p:nvSpPr>
        <p:spPr>
          <a:xfrm>
            <a:off x="5128596" y="1185144"/>
            <a:ext cx="165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608A0D-DD4C-92AD-DE37-884F2DA7A1AF}"/>
              </a:ext>
            </a:extLst>
          </p:cNvPr>
          <p:cNvSpPr txBox="1"/>
          <p:nvPr/>
        </p:nvSpPr>
        <p:spPr>
          <a:xfrm>
            <a:off x="1663202" y="2666283"/>
            <a:ext cx="249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Workforce Training</a:t>
            </a:r>
          </a:p>
        </p:txBody>
      </p:sp>
      <p:pic>
        <p:nvPicPr>
          <p:cNvPr id="1536" name="Google Shape;1626;p75">
            <a:extLst>
              <a:ext uri="{FF2B5EF4-FFF2-40B4-BE49-F238E27FC236}">
                <a16:creationId xmlns:a16="http://schemas.microsoft.com/office/drawing/2014/main" id="{7B9C06B5-8AF9-0687-C602-D9BB51511F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10876" y="-215452"/>
            <a:ext cx="1118159" cy="202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630;p75">
            <a:extLst>
              <a:ext uri="{FF2B5EF4-FFF2-40B4-BE49-F238E27FC236}">
                <a16:creationId xmlns:a16="http://schemas.microsoft.com/office/drawing/2014/main" id="{8DF7C7A6-7CCF-05BA-4903-903B805942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76382" y="3092726"/>
            <a:ext cx="1874399" cy="231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39;p64">
            <a:extLst>
              <a:ext uri="{FF2B5EF4-FFF2-40B4-BE49-F238E27FC236}">
                <a16:creationId xmlns:a16="http://schemas.microsoft.com/office/drawing/2014/main" id="{FDD4DC8F-932A-2CD1-B86A-A6925D8F7E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93" y="-303037"/>
            <a:ext cx="918000" cy="101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44;p64">
            <a:extLst>
              <a:ext uri="{FF2B5EF4-FFF2-40B4-BE49-F238E27FC236}">
                <a16:creationId xmlns:a16="http://schemas.microsoft.com/office/drawing/2014/main" id="{492C6BC8-6FDD-35B2-7BC6-BD631CA001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520" y="3705656"/>
            <a:ext cx="572206" cy="143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4;p64">
            <a:extLst>
              <a:ext uri="{FF2B5EF4-FFF2-40B4-BE49-F238E27FC236}">
                <a16:creationId xmlns:a16="http://schemas.microsoft.com/office/drawing/2014/main" id="{7C447DD6-C4E2-0CBF-6036-B9EC8A14DF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103" y="189781"/>
            <a:ext cx="572206" cy="143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43;p64">
            <a:extLst>
              <a:ext uri="{FF2B5EF4-FFF2-40B4-BE49-F238E27FC236}">
                <a16:creationId xmlns:a16="http://schemas.microsoft.com/office/drawing/2014/main" id="{705BD624-EB70-CC5E-90E7-7E2B4A60F5C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5330" y="2324775"/>
            <a:ext cx="918000" cy="76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0;p64">
            <a:extLst>
              <a:ext uri="{FF2B5EF4-FFF2-40B4-BE49-F238E27FC236}">
                <a16:creationId xmlns:a16="http://schemas.microsoft.com/office/drawing/2014/main" id="{B8049644-7E7F-E3E2-FA4B-ED3719B17C5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695" y="4791590"/>
            <a:ext cx="905650" cy="61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1;p64">
            <a:extLst>
              <a:ext uri="{FF2B5EF4-FFF2-40B4-BE49-F238E27FC236}">
                <a16:creationId xmlns:a16="http://schemas.microsoft.com/office/drawing/2014/main" id="{89B4966F-457C-7EEB-B006-18F366682A6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87000" y="4550383"/>
            <a:ext cx="1016294" cy="98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1;p64">
            <a:extLst>
              <a:ext uri="{FF2B5EF4-FFF2-40B4-BE49-F238E27FC236}">
                <a16:creationId xmlns:a16="http://schemas.microsoft.com/office/drawing/2014/main" id="{ECDF79A8-DE6B-56BF-E623-B4FD0CF654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9253" y="4059779"/>
            <a:ext cx="1016294" cy="98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49;p64">
            <a:extLst>
              <a:ext uri="{FF2B5EF4-FFF2-40B4-BE49-F238E27FC236}">
                <a16:creationId xmlns:a16="http://schemas.microsoft.com/office/drawing/2014/main" id="{722319B8-D0D7-6DB5-64CC-95C277D162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418734" y="4619179"/>
            <a:ext cx="1022275" cy="8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1;p45">
            <a:extLst>
              <a:ext uri="{FF2B5EF4-FFF2-40B4-BE49-F238E27FC236}">
                <a16:creationId xmlns:a16="http://schemas.microsoft.com/office/drawing/2014/main" id="{DC6A19C1-E2DA-0D6E-AF11-29CD397B0B4C}"/>
              </a:ext>
            </a:extLst>
          </p:cNvPr>
          <p:cNvSpPr/>
          <p:nvPr/>
        </p:nvSpPr>
        <p:spPr>
          <a:xfrm>
            <a:off x="804449" y="908703"/>
            <a:ext cx="7766231" cy="3668722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4"/>
          <p:cNvSpPr/>
          <p:nvPr/>
        </p:nvSpPr>
        <p:spPr>
          <a:xfrm>
            <a:off x="3258771" y="1534488"/>
            <a:ext cx="2585100" cy="2585100"/>
          </a:xfrm>
          <a:prstGeom prst="ellipse">
            <a:avLst/>
          </a:prstGeom>
          <a:solidFill>
            <a:srgbClr val="A1A299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3262488" y="1534488"/>
            <a:ext cx="2581500" cy="2581500"/>
          </a:xfrm>
          <a:prstGeom prst="chord">
            <a:avLst>
              <a:gd name="adj1" fmla="val 37734"/>
              <a:gd name="adj2" fmla="val 10760304"/>
            </a:avLst>
          </a:prstGeom>
          <a:solidFill>
            <a:srgbClr val="A1A299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3106575" y="200922"/>
            <a:ext cx="31137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Future Steps</a:t>
            </a: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12750" y="1416475"/>
            <a:ext cx="2315715" cy="175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8696" y="3207635"/>
            <a:ext cx="1599378" cy="55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8684" y="2742356"/>
            <a:ext cx="989039" cy="121207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6239400" y="1289215"/>
            <a:ext cx="218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Federal Superfund Designation</a:t>
            </a:r>
            <a:endParaRPr b="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6239400" y="1725835"/>
            <a:ext cx="218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arla" pitchFamily="2" charset="77"/>
              </a:rPr>
              <a:t>Secure ongoing federal funding for future cleanup efforts</a:t>
            </a:r>
            <a:endParaRPr dirty="0">
              <a:solidFill>
                <a:schemeClr val="dk2"/>
              </a:solidFill>
              <a:latin typeface="Karla" pitchFamily="2" charset="77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742525" y="1491992"/>
            <a:ext cx="2184600" cy="60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Monitoring and Maintenance</a:t>
            </a:r>
            <a:endParaRPr sz="16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742525" y="3387601"/>
            <a:ext cx="218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arla" pitchFamily="2" charset="77"/>
              </a:rPr>
              <a:t>Regular soil testing and reporting to ensure long-term safety</a:t>
            </a:r>
            <a:endParaRPr dirty="0">
              <a:solidFill>
                <a:schemeClr val="dk2"/>
              </a:solidFill>
              <a:latin typeface="Karla" pitchFamily="2" charset="77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6236836" y="2586862"/>
            <a:ext cx="218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Office Hours in Affected Communities</a:t>
            </a:r>
          </a:p>
        </p:txBody>
      </p:sp>
      <p:sp>
        <p:nvSpPr>
          <p:cNvPr id="358" name="Google Shape;358;p44"/>
          <p:cNvSpPr txBox="1"/>
          <p:nvPr/>
        </p:nvSpPr>
        <p:spPr>
          <a:xfrm>
            <a:off x="6236836" y="3130331"/>
            <a:ext cx="218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Open channels for questions and concerns in Huntington Park and Commerce.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4642550" y="2208375"/>
            <a:ext cx="232800" cy="232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44"/>
          <p:cNvCxnSpPr>
            <a:stCxn id="359" idx="6"/>
            <a:endCxn id="353" idx="1"/>
          </p:cNvCxnSpPr>
          <p:nvPr/>
        </p:nvCxnSpPr>
        <p:spPr>
          <a:xfrm rot="10800000" flipH="1">
            <a:off x="4875350" y="1566375"/>
            <a:ext cx="1364100" cy="758400"/>
          </a:xfrm>
          <a:prstGeom prst="bentConnector3">
            <a:avLst>
              <a:gd name="adj1" fmla="val 78621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44"/>
          <p:cNvSpPr/>
          <p:nvPr/>
        </p:nvSpPr>
        <p:spPr>
          <a:xfrm>
            <a:off x="5095675" y="3231988"/>
            <a:ext cx="232800" cy="232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44"/>
          <p:cNvCxnSpPr>
            <a:stCxn id="361" idx="6"/>
            <a:endCxn id="357" idx="1"/>
          </p:cNvCxnSpPr>
          <p:nvPr/>
        </p:nvCxnSpPr>
        <p:spPr>
          <a:xfrm flipV="1">
            <a:off x="5328475" y="2863912"/>
            <a:ext cx="908361" cy="4844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/>
          <p:nvPr/>
        </p:nvCxnSpPr>
        <p:spPr>
          <a:xfrm>
            <a:off x="6349500" y="1843315"/>
            <a:ext cx="2074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4"/>
          <p:cNvSpPr/>
          <p:nvPr/>
        </p:nvSpPr>
        <p:spPr>
          <a:xfrm>
            <a:off x="3775138" y="2663625"/>
            <a:ext cx="232800" cy="232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5" name="Google Shape;375;p44"/>
          <p:cNvCxnSpPr>
            <a:cxnSpLocks/>
            <a:stCxn id="374" idx="0"/>
            <a:endCxn id="355" idx="3"/>
          </p:cNvCxnSpPr>
          <p:nvPr/>
        </p:nvCxnSpPr>
        <p:spPr>
          <a:xfrm rot="16200000" flipV="1">
            <a:off x="2975376" y="1747462"/>
            <a:ext cx="867912" cy="964413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22;p42">
            <a:extLst>
              <a:ext uri="{FF2B5EF4-FFF2-40B4-BE49-F238E27FC236}">
                <a16:creationId xmlns:a16="http://schemas.microsoft.com/office/drawing/2014/main" id="{26288D33-7E1C-F738-400F-4792388A0C1B}"/>
              </a:ext>
            </a:extLst>
          </p:cNvPr>
          <p:cNvCxnSpPr>
            <a:cxnSpLocks/>
          </p:cNvCxnSpPr>
          <p:nvPr/>
        </p:nvCxnSpPr>
        <p:spPr>
          <a:xfrm>
            <a:off x="2777677" y="890110"/>
            <a:ext cx="6420793" cy="986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73;p44">
            <a:extLst>
              <a:ext uri="{FF2B5EF4-FFF2-40B4-BE49-F238E27FC236}">
                <a16:creationId xmlns:a16="http://schemas.microsoft.com/office/drawing/2014/main" id="{26B38A05-FE85-98A2-CD48-C2A48B1C09A7}"/>
              </a:ext>
            </a:extLst>
          </p:cNvPr>
          <p:cNvCxnSpPr/>
          <p:nvPr/>
        </p:nvCxnSpPr>
        <p:spPr>
          <a:xfrm>
            <a:off x="6346936" y="3176755"/>
            <a:ext cx="2074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324;p42">
            <a:extLst>
              <a:ext uri="{FF2B5EF4-FFF2-40B4-BE49-F238E27FC236}">
                <a16:creationId xmlns:a16="http://schemas.microsoft.com/office/drawing/2014/main" id="{491276DF-890C-7435-972E-725AC7950CF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82445" y="2193705"/>
            <a:ext cx="1483361" cy="1266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373;p44">
            <a:extLst>
              <a:ext uri="{FF2B5EF4-FFF2-40B4-BE49-F238E27FC236}">
                <a16:creationId xmlns:a16="http://schemas.microsoft.com/office/drawing/2014/main" id="{2A9C739A-5A38-E2A5-3F36-2AC678C005C9}"/>
              </a:ext>
            </a:extLst>
          </p:cNvPr>
          <p:cNvCxnSpPr/>
          <p:nvPr/>
        </p:nvCxnSpPr>
        <p:spPr>
          <a:xfrm>
            <a:off x="852625" y="2099433"/>
            <a:ext cx="2074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1630;p75">
            <a:extLst>
              <a:ext uri="{FF2B5EF4-FFF2-40B4-BE49-F238E27FC236}">
                <a16:creationId xmlns:a16="http://schemas.microsoft.com/office/drawing/2014/main" id="{F741E2F9-4FF0-F287-45E1-3DF0BFFB80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96086" y="1638880"/>
            <a:ext cx="1874399" cy="23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86;p40">
            <a:extLst>
              <a:ext uri="{FF2B5EF4-FFF2-40B4-BE49-F238E27FC236}">
                <a16:creationId xmlns:a16="http://schemas.microsoft.com/office/drawing/2014/main" id="{8B2FEAC9-D015-EB01-6EB7-3A1FE2E8A9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51776" y="-158496"/>
            <a:ext cx="1607949" cy="154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075" y="3895126"/>
            <a:ext cx="918793" cy="89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89;p40">
            <a:extLst>
              <a:ext uri="{FF2B5EF4-FFF2-40B4-BE49-F238E27FC236}">
                <a16:creationId xmlns:a16="http://schemas.microsoft.com/office/drawing/2014/main" id="{DE488927-1A5E-C934-7C6E-34B8B3ECCF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5170" y="265985"/>
            <a:ext cx="3922601" cy="37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0;p40">
            <a:extLst>
              <a:ext uri="{FF2B5EF4-FFF2-40B4-BE49-F238E27FC236}">
                <a16:creationId xmlns:a16="http://schemas.microsoft.com/office/drawing/2014/main" id="{B16179DC-C292-FE88-D871-107A206589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68" y="4253960"/>
            <a:ext cx="921297" cy="8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05;p41">
            <a:extLst>
              <a:ext uri="{FF2B5EF4-FFF2-40B4-BE49-F238E27FC236}">
                <a16:creationId xmlns:a16="http://schemas.microsoft.com/office/drawing/2014/main" id="{BF35962B-F501-8D2C-4ED4-E9CF24923B9E}"/>
              </a:ext>
            </a:extLst>
          </p:cNvPr>
          <p:cNvSpPr/>
          <p:nvPr/>
        </p:nvSpPr>
        <p:spPr>
          <a:xfrm>
            <a:off x="361305" y="1147361"/>
            <a:ext cx="4208684" cy="2554225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;p41">
            <a:extLst>
              <a:ext uri="{FF2B5EF4-FFF2-40B4-BE49-F238E27FC236}">
                <a16:creationId xmlns:a16="http://schemas.microsoft.com/office/drawing/2014/main" id="{27F87286-6526-6F84-ABD0-CD31BA313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031" y="1227139"/>
            <a:ext cx="2765719" cy="729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cxnSp>
        <p:nvCxnSpPr>
          <p:cNvPr id="13" name="Google Shape;308;p41">
            <a:extLst>
              <a:ext uri="{FF2B5EF4-FFF2-40B4-BE49-F238E27FC236}">
                <a16:creationId xmlns:a16="http://schemas.microsoft.com/office/drawing/2014/main" id="{127BD52B-CB29-4909-B80A-27E98D6A1192}"/>
              </a:ext>
            </a:extLst>
          </p:cNvPr>
          <p:cNvCxnSpPr/>
          <p:nvPr/>
        </p:nvCxnSpPr>
        <p:spPr>
          <a:xfrm>
            <a:off x="361305" y="1877218"/>
            <a:ext cx="4233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2" name="Google Shape;195;p20">
            <a:extLst>
              <a:ext uri="{FF2B5EF4-FFF2-40B4-BE49-F238E27FC236}">
                <a16:creationId xmlns:a16="http://schemas.microsoft.com/office/drawing/2014/main" id="{0A505967-43DC-4B08-6E77-72D018F69E3D}"/>
              </a:ext>
            </a:extLst>
          </p:cNvPr>
          <p:cNvGrpSpPr/>
          <p:nvPr/>
        </p:nvGrpSpPr>
        <p:grpSpPr>
          <a:xfrm>
            <a:off x="3272585" y="2535456"/>
            <a:ext cx="2201261" cy="1176435"/>
            <a:chOff x="-2099637" y="1325800"/>
            <a:chExt cx="6383763" cy="3453596"/>
          </a:xfrm>
        </p:grpSpPr>
        <p:sp>
          <p:nvSpPr>
            <p:cNvPr id="733" name="Google Shape;196;p20">
              <a:extLst>
                <a:ext uri="{FF2B5EF4-FFF2-40B4-BE49-F238E27FC236}">
                  <a16:creationId xmlns:a16="http://schemas.microsoft.com/office/drawing/2014/main" id="{B499C07E-0978-6FC8-5BBC-B913AA48A1E9}"/>
                </a:ext>
              </a:extLst>
            </p:cNvPr>
            <p:cNvSpPr/>
            <p:nvPr/>
          </p:nvSpPr>
          <p:spPr>
            <a:xfrm>
              <a:off x="3567576" y="1832746"/>
              <a:ext cx="694125" cy="2358550"/>
            </a:xfrm>
            <a:custGeom>
              <a:avLst/>
              <a:gdLst/>
              <a:ahLst/>
              <a:cxnLst/>
              <a:rect l="l" t="t" r="r" b="b"/>
              <a:pathLst>
                <a:path w="38228" h="129894" extrusionOk="0">
                  <a:moveTo>
                    <a:pt x="38228" y="0"/>
                  </a:moveTo>
                  <a:lnTo>
                    <a:pt x="1" y="22049"/>
                  </a:lnTo>
                  <a:lnTo>
                    <a:pt x="1" y="129893"/>
                  </a:lnTo>
                  <a:lnTo>
                    <a:pt x="38228" y="107911"/>
                  </a:lnTo>
                  <a:lnTo>
                    <a:pt x="382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7;p20">
              <a:extLst>
                <a:ext uri="{FF2B5EF4-FFF2-40B4-BE49-F238E27FC236}">
                  <a16:creationId xmlns:a16="http://schemas.microsoft.com/office/drawing/2014/main" id="{66E558A0-CFC0-B02E-EF84-594790EAE328}"/>
                </a:ext>
              </a:extLst>
            </p:cNvPr>
            <p:cNvSpPr/>
            <p:nvPr/>
          </p:nvSpPr>
          <p:spPr>
            <a:xfrm>
              <a:off x="2687543" y="1730376"/>
              <a:ext cx="880076" cy="2465153"/>
            </a:xfrm>
            <a:custGeom>
              <a:avLst/>
              <a:gdLst/>
              <a:ahLst/>
              <a:cxnLst/>
              <a:rect l="l" t="t" r="r" b="b"/>
              <a:pathLst>
                <a:path w="48469" h="135765" extrusionOk="0">
                  <a:moveTo>
                    <a:pt x="1" y="1"/>
                  </a:moveTo>
                  <a:lnTo>
                    <a:pt x="1" y="108178"/>
                  </a:lnTo>
                  <a:lnTo>
                    <a:pt x="48469" y="135765"/>
                  </a:lnTo>
                  <a:lnTo>
                    <a:pt x="48469" y="27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7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8;p20">
              <a:extLst>
                <a:ext uri="{FF2B5EF4-FFF2-40B4-BE49-F238E27FC236}">
                  <a16:creationId xmlns:a16="http://schemas.microsoft.com/office/drawing/2014/main" id="{22DA1B57-50D4-20FA-1416-486E4DF45533}"/>
                </a:ext>
              </a:extLst>
            </p:cNvPr>
            <p:cNvSpPr/>
            <p:nvPr/>
          </p:nvSpPr>
          <p:spPr>
            <a:xfrm>
              <a:off x="2687543" y="1325800"/>
              <a:ext cx="1574183" cy="907330"/>
            </a:xfrm>
            <a:custGeom>
              <a:avLst/>
              <a:gdLst/>
              <a:ahLst/>
              <a:cxnLst/>
              <a:rect l="l" t="t" r="r" b="b"/>
              <a:pathLst>
                <a:path w="86696" h="49970" extrusionOk="0">
                  <a:moveTo>
                    <a:pt x="38028" y="0"/>
                  </a:moveTo>
                  <a:lnTo>
                    <a:pt x="1" y="22283"/>
                  </a:lnTo>
                  <a:lnTo>
                    <a:pt x="48469" y="49969"/>
                  </a:lnTo>
                  <a:lnTo>
                    <a:pt x="86696" y="27920"/>
                  </a:lnTo>
                  <a:lnTo>
                    <a:pt x="380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9;p20">
              <a:extLst>
                <a:ext uri="{FF2B5EF4-FFF2-40B4-BE49-F238E27FC236}">
                  <a16:creationId xmlns:a16="http://schemas.microsoft.com/office/drawing/2014/main" id="{24A859DD-7ABE-C735-7C1A-470403A9ED08}"/>
                </a:ext>
              </a:extLst>
            </p:cNvPr>
            <p:cNvSpPr/>
            <p:nvPr/>
          </p:nvSpPr>
          <p:spPr>
            <a:xfrm>
              <a:off x="2664538" y="3688509"/>
              <a:ext cx="903699" cy="648713"/>
            </a:xfrm>
            <a:custGeom>
              <a:avLst/>
              <a:gdLst/>
              <a:ahLst/>
              <a:cxnLst/>
              <a:rect l="l" t="t" r="r" b="b"/>
              <a:pathLst>
                <a:path w="49770" h="35727" extrusionOk="0">
                  <a:moveTo>
                    <a:pt x="0" y="1"/>
                  </a:moveTo>
                  <a:lnTo>
                    <a:pt x="0" y="7373"/>
                  </a:lnTo>
                  <a:lnTo>
                    <a:pt x="49769" y="35726"/>
                  </a:lnTo>
                  <a:lnTo>
                    <a:pt x="49769" y="283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0;p20">
              <a:extLst>
                <a:ext uri="{FF2B5EF4-FFF2-40B4-BE49-F238E27FC236}">
                  <a16:creationId xmlns:a16="http://schemas.microsoft.com/office/drawing/2014/main" id="{8825D2F3-C5FE-469C-4572-E248C0BDEF16}"/>
                </a:ext>
              </a:extLst>
            </p:cNvPr>
            <p:cNvSpPr/>
            <p:nvPr/>
          </p:nvSpPr>
          <p:spPr>
            <a:xfrm>
              <a:off x="2664538" y="3675181"/>
              <a:ext cx="903699" cy="529400"/>
            </a:xfrm>
            <a:custGeom>
              <a:avLst/>
              <a:gdLst/>
              <a:ahLst/>
              <a:cxnLst/>
              <a:rect l="l" t="t" r="r" b="b"/>
              <a:pathLst>
                <a:path w="49770" h="29156" extrusionOk="0">
                  <a:moveTo>
                    <a:pt x="1268" y="1"/>
                  </a:moveTo>
                  <a:lnTo>
                    <a:pt x="0" y="735"/>
                  </a:lnTo>
                  <a:lnTo>
                    <a:pt x="49769" y="29155"/>
                  </a:lnTo>
                  <a:lnTo>
                    <a:pt x="49769" y="2772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1;p20">
              <a:extLst>
                <a:ext uri="{FF2B5EF4-FFF2-40B4-BE49-F238E27FC236}">
                  <a16:creationId xmlns:a16="http://schemas.microsoft.com/office/drawing/2014/main" id="{79BDE197-4003-ADA3-7DDD-F46097F1BAA1}"/>
                </a:ext>
              </a:extLst>
            </p:cNvPr>
            <p:cNvSpPr/>
            <p:nvPr/>
          </p:nvSpPr>
          <p:spPr>
            <a:xfrm>
              <a:off x="3568193" y="3793293"/>
              <a:ext cx="715932" cy="543926"/>
            </a:xfrm>
            <a:custGeom>
              <a:avLst/>
              <a:gdLst/>
              <a:ahLst/>
              <a:cxnLst/>
              <a:rect l="l" t="t" r="r" b="b"/>
              <a:pathLst>
                <a:path w="39429" h="29956" extrusionOk="0">
                  <a:moveTo>
                    <a:pt x="39428" y="1"/>
                  </a:moveTo>
                  <a:lnTo>
                    <a:pt x="0" y="22617"/>
                  </a:lnTo>
                  <a:lnTo>
                    <a:pt x="0" y="29955"/>
                  </a:lnTo>
                  <a:lnTo>
                    <a:pt x="39428" y="7373"/>
                  </a:lnTo>
                  <a:lnTo>
                    <a:pt x="39428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2;p20">
              <a:extLst>
                <a:ext uri="{FF2B5EF4-FFF2-40B4-BE49-F238E27FC236}">
                  <a16:creationId xmlns:a16="http://schemas.microsoft.com/office/drawing/2014/main" id="{CD829298-7677-4C2D-0692-2BA9A821CED9}"/>
                </a:ext>
              </a:extLst>
            </p:cNvPr>
            <p:cNvSpPr/>
            <p:nvPr/>
          </p:nvSpPr>
          <p:spPr>
            <a:xfrm>
              <a:off x="3568193" y="3779966"/>
              <a:ext cx="715932" cy="424613"/>
            </a:xfrm>
            <a:custGeom>
              <a:avLst/>
              <a:gdLst/>
              <a:ahLst/>
              <a:cxnLst/>
              <a:rect l="l" t="t" r="r" b="b"/>
              <a:pathLst>
                <a:path w="39429" h="23385" extrusionOk="0">
                  <a:moveTo>
                    <a:pt x="38161" y="1"/>
                  </a:moveTo>
                  <a:lnTo>
                    <a:pt x="0" y="21950"/>
                  </a:lnTo>
                  <a:lnTo>
                    <a:pt x="0" y="23384"/>
                  </a:lnTo>
                  <a:lnTo>
                    <a:pt x="39428" y="735"/>
                  </a:lnTo>
                  <a:lnTo>
                    <a:pt x="3816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3;p20">
              <a:extLst>
                <a:ext uri="{FF2B5EF4-FFF2-40B4-BE49-F238E27FC236}">
                  <a16:creationId xmlns:a16="http://schemas.microsoft.com/office/drawing/2014/main" id="{ABFE7296-C12D-5A7D-2FD9-AAB705EBB00C}"/>
                </a:ext>
              </a:extLst>
            </p:cNvPr>
            <p:cNvSpPr/>
            <p:nvPr/>
          </p:nvSpPr>
          <p:spPr>
            <a:xfrm>
              <a:off x="3646322" y="2895407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66" y="1"/>
                  </a:moveTo>
                  <a:cubicBezTo>
                    <a:pt x="1613" y="1"/>
                    <a:pt x="1445" y="48"/>
                    <a:pt x="1268" y="150"/>
                  </a:cubicBezTo>
                  <a:cubicBezTo>
                    <a:pt x="567" y="550"/>
                    <a:pt x="0" y="1651"/>
                    <a:pt x="0" y="2585"/>
                  </a:cubicBezTo>
                  <a:cubicBezTo>
                    <a:pt x="0" y="3297"/>
                    <a:pt x="308" y="3720"/>
                    <a:pt x="750" y="3720"/>
                  </a:cubicBezTo>
                  <a:cubicBezTo>
                    <a:pt x="908" y="3720"/>
                    <a:pt x="1083" y="3666"/>
                    <a:pt x="1268" y="3552"/>
                  </a:cubicBezTo>
                  <a:cubicBezTo>
                    <a:pt x="1968" y="3152"/>
                    <a:pt x="2535" y="2051"/>
                    <a:pt x="2535" y="1117"/>
                  </a:cubicBezTo>
                  <a:cubicBezTo>
                    <a:pt x="2535" y="419"/>
                    <a:pt x="2219" y="1"/>
                    <a:pt x="1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4;p20">
              <a:extLst>
                <a:ext uri="{FF2B5EF4-FFF2-40B4-BE49-F238E27FC236}">
                  <a16:creationId xmlns:a16="http://schemas.microsoft.com/office/drawing/2014/main" id="{BADFE541-2342-D33D-6A21-9055148EC71A}"/>
                </a:ext>
              </a:extLst>
            </p:cNvPr>
            <p:cNvSpPr/>
            <p:nvPr/>
          </p:nvSpPr>
          <p:spPr>
            <a:xfrm>
              <a:off x="3646322" y="3114309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86" y="1"/>
                  </a:moveTo>
                  <a:cubicBezTo>
                    <a:pt x="1627" y="1"/>
                    <a:pt x="1452" y="55"/>
                    <a:pt x="1268" y="169"/>
                  </a:cubicBezTo>
                  <a:cubicBezTo>
                    <a:pt x="567" y="569"/>
                    <a:pt x="0" y="1670"/>
                    <a:pt x="0" y="2604"/>
                  </a:cubicBezTo>
                  <a:cubicBezTo>
                    <a:pt x="0" y="3302"/>
                    <a:pt x="317" y="3720"/>
                    <a:pt x="769" y="3720"/>
                  </a:cubicBezTo>
                  <a:cubicBezTo>
                    <a:pt x="922" y="3720"/>
                    <a:pt x="1091" y="3673"/>
                    <a:pt x="1268" y="3571"/>
                  </a:cubicBezTo>
                  <a:cubicBezTo>
                    <a:pt x="1968" y="3171"/>
                    <a:pt x="2535" y="2070"/>
                    <a:pt x="2535" y="1136"/>
                  </a:cubicBezTo>
                  <a:cubicBezTo>
                    <a:pt x="2535" y="424"/>
                    <a:pt x="2228" y="1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5;p20">
              <a:extLst>
                <a:ext uri="{FF2B5EF4-FFF2-40B4-BE49-F238E27FC236}">
                  <a16:creationId xmlns:a16="http://schemas.microsoft.com/office/drawing/2014/main" id="{4B728754-1510-6BEB-D305-0E11D0226303}"/>
                </a:ext>
              </a:extLst>
            </p:cNvPr>
            <p:cNvSpPr/>
            <p:nvPr/>
          </p:nvSpPr>
          <p:spPr>
            <a:xfrm>
              <a:off x="3646322" y="3342053"/>
              <a:ext cx="46047" cy="67546"/>
            </a:xfrm>
            <a:custGeom>
              <a:avLst/>
              <a:gdLst/>
              <a:ahLst/>
              <a:cxnLst/>
              <a:rect l="l" t="t" r="r" b="b"/>
              <a:pathLst>
                <a:path w="2536" h="3720" extrusionOk="0">
                  <a:moveTo>
                    <a:pt x="1786" y="0"/>
                  </a:moveTo>
                  <a:cubicBezTo>
                    <a:pt x="1627" y="0"/>
                    <a:pt x="1452" y="54"/>
                    <a:pt x="1268" y="168"/>
                  </a:cubicBezTo>
                  <a:cubicBezTo>
                    <a:pt x="567" y="569"/>
                    <a:pt x="0" y="1669"/>
                    <a:pt x="0" y="2603"/>
                  </a:cubicBezTo>
                  <a:cubicBezTo>
                    <a:pt x="0" y="3301"/>
                    <a:pt x="317" y="3720"/>
                    <a:pt x="769" y="3720"/>
                  </a:cubicBezTo>
                  <a:cubicBezTo>
                    <a:pt x="922" y="3720"/>
                    <a:pt x="1091" y="3672"/>
                    <a:pt x="1268" y="3571"/>
                  </a:cubicBezTo>
                  <a:cubicBezTo>
                    <a:pt x="1968" y="3170"/>
                    <a:pt x="2535" y="2070"/>
                    <a:pt x="2535" y="1136"/>
                  </a:cubicBezTo>
                  <a:cubicBezTo>
                    <a:pt x="2535" y="423"/>
                    <a:pt x="2228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6;p20">
              <a:extLst>
                <a:ext uri="{FF2B5EF4-FFF2-40B4-BE49-F238E27FC236}">
                  <a16:creationId xmlns:a16="http://schemas.microsoft.com/office/drawing/2014/main" id="{62BD577F-8F77-3906-0E73-1C63FA92380F}"/>
                </a:ext>
              </a:extLst>
            </p:cNvPr>
            <p:cNvSpPr/>
            <p:nvPr/>
          </p:nvSpPr>
          <p:spPr>
            <a:xfrm>
              <a:off x="2854714" y="2725802"/>
              <a:ext cx="93293" cy="135691"/>
            </a:xfrm>
            <a:custGeom>
              <a:avLst/>
              <a:gdLst/>
              <a:ahLst/>
              <a:cxnLst/>
              <a:rect l="l" t="t" r="r" b="b"/>
              <a:pathLst>
                <a:path w="5138" h="7473" extrusionOk="0">
                  <a:moveTo>
                    <a:pt x="1532" y="0"/>
                  </a:moveTo>
                  <a:cubicBezTo>
                    <a:pt x="625" y="0"/>
                    <a:pt x="0" y="842"/>
                    <a:pt x="0" y="2252"/>
                  </a:cubicBezTo>
                  <a:cubicBezTo>
                    <a:pt x="0" y="4153"/>
                    <a:pt x="1135" y="6355"/>
                    <a:pt x="2569" y="7156"/>
                  </a:cubicBezTo>
                  <a:cubicBezTo>
                    <a:pt x="2931" y="7371"/>
                    <a:pt x="3277" y="7473"/>
                    <a:pt x="3591" y="7473"/>
                  </a:cubicBezTo>
                  <a:cubicBezTo>
                    <a:pt x="4495" y="7473"/>
                    <a:pt x="5137" y="6631"/>
                    <a:pt x="5137" y="5221"/>
                  </a:cubicBezTo>
                  <a:cubicBezTo>
                    <a:pt x="5137" y="3320"/>
                    <a:pt x="3970" y="1118"/>
                    <a:pt x="2569" y="317"/>
                  </a:cubicBezTo>
                  <a:cubicBezTo>
                    <a:pt x="2199" y="102"/>
                    <a:pt x="1848" y="0"/>
                    <a:pt x="1532" y="0"/>
                  </a:cubicBez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7;p20">
              <a:extLst>
                <a:ext uri="{FF2B5EF4-FFF2-40B4-BE49-F238E27FC236}">
                  <a16:creationId xmlns:a16="http://schemas.microsoft.com/office/drawing/2014/main" id="{DD88EA23-F69F-2047-3453-638FA670F0FA}"/>
                </a:ext>
              </a:extLst>
            </p:cNvPr>
            <p:cNvSpPr/>
            <p:nvPr/>
          </p:nvSpPr>
          <p:spPr>
            <a:xfrm>
              <a:off x="2842603" y="2728526"/>
              <a:ext cx="89044" cy="148419"/>
            </a:xfrm>
            <a:custGeom>
              <a:avLst/>
              <a:gdLst/>
              <a:ahLst/>
              <a:cxnLst/>
              <a:rect l="l" t="t" r="r" b="b"/>
              <a:pathLst>
                <a:path w="4904" h="8174" extrusionOk="0">
                  <a:moveTo>
                    <a:pt x="1601" y="1"/>
                  </a:moveTo>
                  <a:lnTo>
                    <a:pt x="0" y="1035"/>
                  </a:lnTo>
                  <a:lnTo>
                    <a:pt x="3236" y="8173"/>
                  </a:lnTo>
                  <a:lnTo>
                    <a:pt x="4904" y="713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8;p20">
              <a:extLst>
                <a:ext uri="{FF2B5EF4-FFF2-40B4-BE49-F238E27FC236}">
                  <a16:creationId xmlns:a16="http://schemas.microsoft.com/office/drawing/2014/main" id="{E4E900B0-7AF8-0325-DFBE-5DCF10A8E68D}"/>
                </a:ext>
              </a:extLst>
            </p:cNvPr>
            <p:cNvSpPr/>
            <p:nvPr/>
          </p:nvSpPr>
          <p:spPr>
            <a:xfrm>
              <a:off x="2825027" y="2743959"/>
              <a:ext cx="93293" cy="135709"/>
            </a:xfrm>
            <a:custGeom>
              <a:avLst/>
              <a:gdLst/>
              <a:ahLst/>
              <a:cxnLst/>
              <a:rect l="l" t="t" r="r" b="b"/>
              <a:pathLst>
                <a:path w="5138" h="7474" extrusionOk="0">
                  <a:moveTo>
                    <a:pt x="1547" y="1"/>
                  </a:moveTo>
                  <a:cubicBezTo>
                    <a:pt x="643" y="1"/>
                    <a:pt x="1" y="842"/>
                    <a:pt x="1" y="2253"/>
                  </a:cubicBezTo>
                  <a:cubicBezTo>
                    <a:pt x="1" y="4154"/>
                    <a:pt x="1168" y="6356"/>
                    <a:pt x="2569" y="7156"/>
                  </a:cubicBezTo>
                  <a:cubicBezTo>
                    <a:pt x="2940" y="7372"/>
                    <a:pt x="3290" y="7474"/>
                    <a:pt x="3606" y="7474"/>
                  </a:cubicBezTo>
                  <a:cubicBezTo>
                    <a:pt x="4514" y="7474"/>
                    <a:pt x="5138" y="6632"/>
                    <a:pt x="5138" y="5222"/>
                  </a:cubicBezTo>
                  <a:cubicBezTo>
                    <a:pt x="5138" y="3320"/>
                    <a:pt x="4004" y="1119"/>
                    <a:pt x="2569" y="318"/>
                  </a:cubicBezTo>
                  <a:cubicBezTo>
                    <a:pt x="2208" y="103"/>
                    <a:pt x="1862" y="1"/>
                    <a:pt x="1547" y="1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9;p20">
              <a:extLst>
                <a:ext uri="{FF2B5EF4-FFF2-40B4-BE49-F238E27FC236}">
                  <a16:creationId xmlns:a16="http://schemas.microsoft.com/office/drawing/2014/main" id="{C88A4417-7BCE-8706-6144-54EE6ED0120F}"/>
                </a:ext>
              </a:extLst>
            </p:cNvPr>
            <p:cNvSpPr/>
            <p:nvPr/>
          </p:nvSpPr>
          <p:spPr>
            <a:xfrm>
              <a:off x="-2099637" y="2781835"/>
              <a:ext cx="4985396" cy="1997561"/>
            </a:xfrm>
            <a:custGeom>
              <a:avLst/>
              <a:gdLst/>
              <a:ahLst/>
              <a:cxnLst/>
              <a:rect l="l" t="t" r="r" b="b"/>
              <a:pathLst>
                <a:path w="274564" h="110013" extrusionOk="0">
                  <a:moveTo>
                    <a:pt x="273063" y="0"/>
                  </a:moveTo>
                  <a:cubicBezTo>
                    <a:pt x="272729" y="133"/>
                    <a:pt x="265224" y="3703"/>
                    <a:pt x="265224" y="16612"/>
                  </a:cubicBezTo>
                  <a:lnTo>
                    <a:pt x="265224" y="51137"/>
                  </a:lnTo>
                  <a:cubicBezTo>
                    <a:pt x="265224" y="56641"/>
                    <a:pt x="263723" y="62812"/>
                    <a:pt x="252648" y="70584"/>
                  </a:cubicBezTo>
                  <a:cubicBezTo>
                    <a:pt x="248145" y="73753"/>
                    <a:pt x="242908" y="77489"/>
                    <a:pt x="237237" y="81492"/>
                  </a:cubicBezTo>
                  <a:cubicBezTo>
                    <a:pt x="228297" y="87863"/>
                    <a:pt x="218323" y="94968"/>
                    <a:pt x="208717" y="101639"/>
                  </a:cubicBezTo>
                  <a:cubicBezTo>
                    <a:pt x="204614" y="104508"/>
                    <a:pt x="200944" y="105876"/>
                    <a:pt x="197609" y="106243"/>
                  </a:cubicBezTo>
                  <a:cubicBezTo>
                    <a:pt x="197042" y="106309"/>
                    <a:pt x="968" y="106343"/>
                    <a:pt x="401" y="106343"/>
                  </a:cubicBezTo>
                  <a:cubicBezTo>
                    <a:pt x="301" y="107577"/>
                    <a:pt x="168" y="108778"/>
                    <a:pt x="1" y="109979"/>
                  </a:cubicBezTo>
                  <a:cubicBezTo>
                    <a:pt x="34" y="109979"/>
                    <a:pt x="195607" y="110012"/>
                    <a:pt x="195674" y="110012"/>
                  </a:cubicBezTo>
                  <a:cubicBezTo>
                    <a:pt x="196208" y="110012"/>
                    <a:pt x="196775" y="109979"/>
                    <a:pt x="197342" y="109912"/>
                  </a:cubicBezTo>
                  <a:cubicBezTo>
                    <a:pt x="201378" y="109612"/>
                    <a:pt x="205848" y="108077"/>
                    <a:pt x="210785" y="104642"/>
                  </a:cubicBezTo>
                  <a:cubicBezTo>
                    <a:pt x="220392" y="97937"/>
                    <a:pt x="230399" y="90832"/>
                    <a:pt x="239339" y="84461"/>
                  </a:cubicBezTo>
                  <a:cubicBezTo>
                    <a:pt x="245009" y="80458"/>
                    <a:pt x="250246" y="76722"/>
                    <a:pt x="254716" y="73553"/>
                  </a:cubicBezTo>
                  <a:cubicBezTo>
                    <a:pt x="267192" y="64780"/>
                    <a:pt x="268860" y="57308"/>
                    <a:pt x="268860" y="51137"/>
                  </a:cubicBezTo>
                  <a:lnTo>
                    <a:pt x="268860" y="16612"/>
                  </a:lnTo>
                  <a:cubicBezTo>
                    <a:pt x="268860" y="6171"/>
                    <a:pt x="274330" y="3402"/>
                    <a:pt x="274564" y="3302"/>
                  </a:cubicBezTo>
                  <a:lnTo>
                    <a:pt x="273063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10;p20">
              <a:extLst>
                <a:ext uri="{FF2B5EF4-FFF2-40B4-BE49-F238E27FC236}">
                  <a16:creationId xmlns:a16="http://schemas.microsoft.com/office/drawing/2014/main" id="{5411744D-2656-3708-23F8-1586D805A838}"/>
                </a:ext>
              </a:extLst>
            </p:cNvPr>
            <p:cNvSpPr/>
            <p:nvPr/>
          </p:nvSpPr>
          <p:spPr>
            <a:xfrm>
              <a:off x="2837156" y="2781835"/>
              <a:ext cx="49062" cy="59974"/>
            </a:xfrm>
            <a:custGeom>
              <a:avLst/>
              <a:gdLst/>
              <a:ahLst/>
              <a:cxnLst/>
              <a:rect l="l" t="t" r="r" b="b"/>
              <a:pathLst>
                <a:path w="2702" h="3303" extrusionOk="0">
                  <a:moveTo>
                    <a:pt x="1168" y="0"/>
                  </a:moveTo>
                  <a:lnTo>
                    <a:pt x="0" y="2802"/>
                  </a:lnTo>
                  <a:lnTo>
                    <a:pt x="2702" y="3302"/>
                  </a:lnTo>
                  <a:cubicBezTo>
                    <a:pt x="2702" y="100"/>
                    <a:pt x="1168" y="0"/>
                    <a:pt x="1168" y="0"/>
                  </a:cubicBez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11;p20">
              <a:extLst>
                <a:ext uri="{FF2B5EF4-FFF2-40B4-BE49-F238E27FC236}">
                  <a16:creationId xmlns:a16="http://schemas.microsoft.com/office/drawing/2014/main" id="{43CB32A8-1A35-5855-94C1-43C79BB1CA51}"/>
                </a:ext>
              </a:extLst>
            </p:cNvPr>
            <p:cNvSpPr/>
            <p:nvPr/>
          </p:nvSpPr>
          <p:spPr>
            <a:xfrm>
              <a:off x="3045490" y="2813918"/>
              <a:ext cx="362224" cy="1013933"/>
            </a:xfrm>
            <a:custGeom>
              <a:avLst/>
              <a:gdLst/>
              <a:ahLst/>
              <a:cxnLst/>
              <a:rect l="l" t="t" r="r" b="b"/>
              <a:pathLst>
                <a:path w="19949" h="55841" extrusionOk="0">
                  <a:moveTo>
                    <a:pt x="5805" y="1"/>
                  </a:moveTo>
                  <a:lnTo>
                    <a:pt x="5805" y="3770"/>
                  </a:lnTo>
                  <a:lnTo>
                    <a:pt x="1" y="701"/>
                  </a:lnTo>
                  <a:lnTo>
                    <a:pt x="1" y="45167"/>
                  </a:lnTo>
                  <a:lnTo>
                    <a:pt x="19949" y="55841"/>
                  </a:lnTo>
                  <a:lnTo>
                    <a:pt x="19949" y="11342"/>
                  </a:lnTo>
                  <a:lnTo>
                    <a:pt x="14144" y="8240"/>
                  </a:lnTo>
                  <a:lnTo>
                    <a:pt x="14144" y="447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12;p20">
              <a:extLst>
                <a:ext uri="{FF2B5EF4-FFF2-40B4-BE49-F238E27FC236}">
                  <a16:creationId xmlns:a16="http://schemas.microsoft.com/office/drawing/2014/main" id="{F63EAC8D-172B-40A6-3B69-256DC4A6074E}"/>
                </a:ext>
              </a:extLst>
            </p:cNvPr>
            <p:cNvSpPr/>
            <p:nvPr/>
          </p:nvSpPr>
          <p:spPr>
            <a:xfrm>
              <a:off x="3085471" y="3534065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13;p20">
              <a:extLst>
                <a:ext uri="{FF2B5EF4-FFF2-40B4-BE49-F238E27FC236}">
                  <a16:creationId xmlns:a16="http://schemas.microsoft.com/office/drawing/2014/main" id="{88AB8395-DE53-E2C7-9178-85282EC56DE9}"/>
                </a:ext>
              </a:extLst>
            </p:cNvPr>
            <p:cNvSpPr/>
            <p:nvPr/>
          </p:nvSpPr>
          <p:spPr>
            <a:xfrm>
              <a:off x="3085471" y="3422017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14;p20">
              <a:extLst>
                <a:ext uri="{FF2B5EF4-FFF2-40B4-BE49-F238E27FC236}">
                  <a16:creationId xmlns:a16="http://schemas.microsoft.com/office/drawing/2014/main" id="{657C08EE-4A29-D0DB-A232-BBD77327B42E}"/>
                </a:ext>
              </a:extLst>
            </p:cNvPr>
            <p:cNvSpPr/>
            <p:nvPr/>
          </p:nvSpPr>
          <p:spPr>
            <a:xfrm>
              <a:off x="2914069" y="2176260"/>
              <a:ext cx="402788" cy="474002"/>
            </a:xfrm>
            <a:custGeom>
              <a:avLst/>
              <a:gdLst/>
              <a:ahLst/>
              <a:cxnLst/>
              <a:rect l="l" t="t" r="r" b="b"/>
              <a:pathLst>
                <a:path w="22183" h="26105" extrusionOk="0">
                  <a:moveTo>
                    <a:pt x="7029" y="1"/>
                  </a:moveTo>
                  <a:cubicBezTo>
                    <a:pt x="6106" y="1"/>
                    <a:pt x="5230" y="203"/>
                    <a:pt x="4437" y="629"/>
                  </a:cubicBezTo>
                  <a:cubicBezTo>
                    <a:pt x="334" y="2830"/>
                    <a:pt x="0" y="10169"/>
                    <a:pt x="3670" y="17040"/>
                  </a:cubicBezTo>
                  <a:cubicBezTo>
                    <a:pt x="6633" y="22562"/>
                    <a:pt x="11314" y="26105"/>
                    <a:pt x="15167" y="26105"/>
                  </a:cubicBezTo>
                  <a:cubicBezTo>
                    <a:pt x="16085" y="26105"/>
                    <a:pt x="16957" y="25904"/>
                    <a:pt x="17746" y="25480"/>
                  </a:cubicBezTo>
                  <a:cubicBezTo>
                    <a:pt x="21849" y="23278"/>
                    <a:pt x="22183" y="15940"/>
                    <a:pt x="18514" y="9068"/>
                  </a:cubicBezTo>
                  <a:cubicBezTo>
                    <a:pt x="15554" y="3525"/>
                    <a:pt x="10879" y="1"/>
                    <a:pt x="70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15;p20">
              <a:extLst>
                <a:ext uri="{FF2B5EF4-FFF2-40B4-BE49-F238E27FC236}">
                  <a16:creationId xmlns:a16="http://schemas.microsoft.com/office/drawing/2014/main" id="{2B96DDE7-E904-FA46-B61F-4F27FC81CDD0}"/>
                </a:ext>
              </a:extLst>
            </p:cNvPr>
            <p:cNvSpPr/>
            <p:nvPr/>
          </p:nvSpPr>
          <p:spPr>
            <a:xfrm>
              <a:off x="2977056" y="2149514"/>
              <a:ext cx="314978" cy="462145"/>
            </a:xfrm>
            <a:custGeom>
              <a:avLst/>
              <a:gdLst/>
              <a:ahLst/>
              <a:cxnLst/>
              <a:rect l="l" t="t" r="r" b="b"/>
              <a:pathLst>
                <a:path w="17347" h="25452" extrusionOk="0">
                  <a:moveTo>
                    <a:pt x="6072" y="0"/>
                  </a:moveTo>
                  <a:lnTo>
                    <a:pt x="935" y="7772"/>
                  </a:lnTo>
                  <a:lnTo>
                    <a:pt x="5171" y="9974"/>
                  </a:lnTo>
                  <a:lnTo>
                    <a:pt x="1201" y="16012"/>
                  </a:lnTo>
                  <a:lnTo>
                    <a:pt x="4871" y="17880"/>
                  </a:lnTo>
                  <a:lnTo>
                    <a:pt x="1" y="25452"/>
                  </a:lnTo>
                  <a:lnTo>
                    <a:pt x="1" y="25452"/>
                  </a:lnTo>
                  <a:lnTo>
                    <a:pt x="11175" y="20048"/>
                  </a:lnTo>
                  <a:lnTo>
                    <a:pt x="8073" y="18413"/>
                  </a:lnTo>
                  <a:lnTo>
                    <a:pt x="14177" y="13910"/>
                  </a:lnTo>
                  <a:lnTo>
                    <a:pt x="9574" y="11508"/>
                  </a:lnTo>
                  <a:lnTo>
                    <a:pt x="17346" y="5871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16;p20">
              <a:extLst>
                <a:ext uri="{FF2B5EF4-FFF2-40B4-BE49-F238E27FC236}">
                  <a16:creationId xmlns:a16="http://schemas.microsoft.com/office/drawing/2014/main" id="{4679FE87-0113-EB4B-5877-A3B5A592669F}"/>
                </a:ext>
              </a:extLst>
            </p:cNvPr>
            <p:cNvSpPr/>
            <p:nvPr/>
          </p:nvSpPr>
          <p:spPr>
            <a:xfrm>
              <a:off x="3857089" y="2793945"/>
              <a:ext cx="160530" cy="486984"/>
            </a:xfrm>
            <a:custGeom>
              <a:avLst/>
              <a:gdLst/>
              <a:ahLst/>
              <a:cxnLst/>
              <a:rect l="l" t="t" r="r" b="b"/>
              <a:pathLst>
                <a:path w="8841" h="26820" extrusionOk="0">
                  <a:moveTo>
                    <a:pt x="8840" y="0"/>
                  </a:moveTo>
                  <a:lnTo>
                    <a:pt x="234" y="14878"/>
                  </a:lnTo>
                  <a:lnTo>
                    <a:pt x="3937" y="16279"/>
                  </a:lnTo>
                  <a:lnTo>
                    <a:pt x="1" y="26819"/>
                  </a:lnTo>
                  <a:lnTo>
                    <a:pt x="8740" y="13944"/>
                  </a:lnTo>
                  <a:lnTo>
                    <a:pt x="5037" y="11842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17;p20">
              <a:extLst>
                <a:ext uri="{FF2B5EF4-FFF2-40B4-BE49-F238E27FC236}">
                  <a16:creationId xmlns:a16="http://schemas.microsoft.com/office/drawing/2014/main" id="{822D0102-EB84-B99F-683C-8E2282214D9B}"/>
                </a:ext>
              </a:extLst>
            </p:cNvPr>
            <p:cNvSpPr/>
            <p:nvPr/>
          </p:nvSpPr>
          <p:spPr>
            <a:xfrm>
              <a:off x="3679622" y="205684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18;p20">
              <a:extLst>
                <a:ext uri="{FF2B5EF4-FFF2-40B4-BE49-F238E27FC236}">
                  <a16:creationId xmlns:a16="http://schemas.microsoft.com/office/drawing/2014/main" id="{49FA6362-5E86-F433-3C7E-0346466534E5}"/>
                </a:ext>
              </a:extLst>
            </p:cNvPr>
            <p:cNvSpPr/>
            <p:nvPr/>
          </p:nvSpPr>
          <p:spPr>
            <a:xfrm>
              <a:off x="3679622" y="2142233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45"/>
                  </a:lnTo>
                  <a:lnTo>
                    <a:pt x="1" y="17247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19;p20">
              <a:extLst>
                <a:ext uri="{FF2B5EF4-FFF2-40B4-BE49-F238E27FC236}">
                  <a16:creationId xmlns:a16="http://schemas.microsoft.com/office/drawing/2014/main" id="{A258A45F-7215-3083-1727-3A2C9EEE831B}"/>
                </a:ext>
              </a:extLst>
            </p:cNvPr>
            <p:cNvSpPr/>
            <p:nvPr/>
          </p:nvSpPr>
          <p:spPr>
            <a:xfrm>
              <a:off x="3679622" y="222946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20;p20">
              <a:extLst>
                <a:ext uri="{FF2B5EF4-FFF2-40B4-BE49-F238E27FC236}">
                  <a16:creationId xmlns:a16="http://schemas.microsoft.com/office/drawing/2014/main" id="{4453A7FE-0B1D-5790-75BA-285A311938B3}"/>
                </a:ext>
              </a:extLst>
            </p:cNvPr>
            <p:cNvSpPr/>
            <p:nvPr/>
          </p:nvSpPr>
          <p:spPr>
            <a:xfrm>
              <a:off x="3679622" y="231970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21;p20">
              <a:extLst>
                <a:ext uri="{FF2B5EF4-FFF2-40B4-BE49-F238E27FC236}">
                  <a16:creationId xmlns:a16="http://schemas.microsoft.com/office/drawing/2014/main" id="{5012BA38-158D-F2C9-AF63-9AC279F6C383}"/>
                </a:ext>
              </a:extLst>
            </p:cNvPr>
            <p:cNvSpPr/>
            <p:nvPr/>
          </p:nvSpPr>
          <p:spPr>
            <a:xfrm>
              <a:off x="3679622" y="337962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6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22;p20">
              <a:extLst>
                <a:ext uri="{FF2B5EF4-FFF2-40B4-BE49-F238E27FC236}">
                  <a16:creationId xmlns:a16="http://schemas.microsoft.com/office/drawing/2014/main" id="{A33112E5-AB32-8562-5BD2-B4F1B674F951}"/>
                </a:ext>
              </a:extLst>
            </p:cNvPr>
            <p:cNvSpPr/>
            <p:nvPr/>
          </p:nvSpPr>
          <p:spPr>
            <a:xfrm>
              <a:off x="3679622" y="346563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23;p20">
              <a:extLst>
                <a:ext uri="{FF2B5EF4-FFF2-40B4-BE49-F238E27FC236}">
                  <a16:creationId xmlns:a16="http://schemas.microsoft.com/office/drawing/2014/main" id="{54CF9F26-D4C2-0253-311E-6CDFF14F46DB}"/>
                </a:ext>
              </a:extLst>
            </p:cNvPr>
            <p:cNvSpPr/>
            <p:nvPr/>
          </p:nvSpPr>
          <p:spPr>
            <a:xfrm>
              <a:off x="3679622" y="3552240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24;p20">
              <a:extLst>
                <a:ext uri="{FF2B5EF4-FFF2-40B4-BE49-F238E27FC236}">
                  <a16:creationId xmlns:a16="http://schemas.microsoft.com/office/drawing/2014/main" id="{FF27AC4F-90EA-C188-9107-F2D71442EC0B}"/>
                </a:ext>
              </a:extLst>
            </p:cNvPr>
            <p:cNvSpPr/>
            <p:nvPr/>
          </p:nvSpPr>
          <p:spPr>
            <a:xfrm>
              <a:off x="3679622" y="3642481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307;p41">
            <a:extLst>
              <a:ext uri="{FF2B5EF4-FFF2-40B4-BE49-F238E27FC236}">
                <a16:creationId xmlns:a16="http://schemas.microsoft.com/office/drawing/2014/main" id="{4A4DBDE0-5368-1B74-45AF-8D946CE089C3}"/>
              </a:ext>
            </a:extLst>
          </p:cNvPr>
          <p:cNvSpPr txBox="1">
            <a:spLocks/>
          </p:cNvSpPr>
          <p:nvPr/>
        </p:nvSpPr>
        <p:spPr>
          <a:xfrm>
            <a:off x="582281" y="1877218"/>
            <a:ext cx="3943012" cy="18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US" sz="1200" dirty="0"/>
              <a:t>The Exide DTSC Project exemplifies a collaborative and innovative approach to addressing environmental hazards in impacted communities. </a:t>
            </a:r>
          </a:p>
          <a:p>
            <a:pPr marL="0" indent="0">
              <a:buFont typeface="Karla"/>
              <a:buNone/>
            </a:pPr>
            <a:r>
              <a:rPr lang="en-US" sz="1200" dirty="0"/>
              <a:t>Through a combination of rigorous remediation efforts, community engagement, and technological advancements, the project has achieved significant milestones, the introduction of an application to enhance transparency and efficiency.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123" y="2833696"/>
            <a:ext cx="944073" cy="8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106" y="3949300"/>
            <a:ext cx="941155" cy="54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170" y="3529124"/>
            <a:ext cx="1260630" cy="10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475" y="3645318"/>
            <a:ext cx="975693" cy="74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5048" y="2676228"/>
            <a:ext cx="1191554" cy="9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8415" y="3842777"/>
            <a:ext cx="175267" cy="76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6038" y="2420952"/>
            <a:ext cx="2843862" cy="166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449" y="2831338"/>
            <a:ext cx="365448" cy="103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20767" y="3470862"/>
            <a:ext cx="236018" cy="11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7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62069" y="2613731"/>
            <a:ext cx="1316383" cy="20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83744" y="3862939"/>
            <a:ext cx="627752" cy="5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78450" y="2734538"/>
            <a:ext cx="6387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7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17237" y="2686521"/>
            <a:ext cx="591041" cy="504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08;p75">
            <a:extLst>
              <a:ext uri="{FF2B5EF4-FFF2-40B4-BE49-F238E27FC236}">
                <a16:creationId xmlns:a16="http://schemas.microsoft.com/office/drawing/2014/main" id="{BA98FEE3-9B6F-BF48-3905-E5B3E0E90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5928" y="1200238"/>
            <a:ext cx="3772144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You All!</a:t>
            </a:r>
            <a:endParaRPr dirty="0"/>
          </a:p>
        </p:txBody>
      </p:sp>
      <p:pic>
        <p:nvPicPr>
          <p:cNvPr id="7" name="Google Shape;324;p42">
            <a:extLst>
              <a:ext uri="{FF2B5EF4-FFF2-40B4-BE49-F238E27FC236}">
                <a16:creationId xmlns:a16="http://schemas.microsoft.com/office/drawing/2014/main" id="{772C5546-10C2-DFF0-0F7B-012789AF694D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56672" y="1328315"/>
            <a:ext cx="921297" cy="95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1" y="3727025"/>
            <a:ext cx="839653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867" y="4019059"/>
            <a:ext cx="897110" cy="67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43;p38">
            <a:extLst>
              <a:ext uri="{FF2B5EF4-FFF2-40B4-BE49-F238E27FC236}">
                <a16:creationId xmlns:a16="http://schemas.microsoft.com/office/drawing/2014/main" id="{A34536F6-BF79-D82B-0F0C-E4517886E23B}"/>
              </a:ext>
            </a:extLst>
          </p:cNvPr>
          <p:cNvSpPr/>
          <p:nvPr/>
        </p:nvSpPr>
        <p:spPr>
          <a:xfrm>
            <a:off x="780270" y="2593496"/>
            <a:ext cx="2381083" cy="1837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4" name="Google Shape;243;p38">
            <a:extLst>
              <a:ext uri="{FF2B5EF4-FFF2-40B4-BE49-F238E27FC236}">
                <a16:creationId xmlns:a16="http://schemas.microsoft.com/office/drawing/2014/main" id="{46498B06-8FD6-FA8E-DC8B-322A4A11315B}"/>
              </a:ext>
            </a:extLst>
          </p:cNvPr>
          <p:cNvSpPr/>
          <p:nvPr/>
        </p:nvSpPr>
        <p:spPr>
          <a:xfrm>
            <a:off x="3327429" y="2593496"/>
            <a:ext cx="2381083" cy="1837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9C9F30DF-1A94-A9DA-80CA-735F4B7DD18B}"/>
              </a:ext>
            </a:extLst>
          </p:cNvPr>
          <p:cNvSpPr/>
          <p:nvPr/>
        </p:nvSpPr>
        <p:spPr>
          <a:xfrm>
            <a:off x="5893247" y="2593496"/>
            <a:ext cx="2381083" cy="1837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Google Shape;244;p38">
            <a:extLst>
              <a:ext uri="{FF2B5EF4-FFF2-40B4-BE49-F238E27FC236}">
                <a16:creationId xmlns:a16="http://schemas.microsoft.com/office/drawing/2014/main" id="{B3129BE3-9BC4-9259-80B7-DB93FF48B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51" y="873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PROJECT OVERVIEW</a:t>
            </a:r>
            <a:endParaRPr lang="en-US" dirty="0"/>
          </a:p>
        </p:txBody>
      </p:sp>
      <p:sp>
        <p:nvSpPr>
          <p:cNvPr id="10" name="Google Shape;245;p38">
            <a:extLst>
              <a:ext uri="{FF2B5EF4-FFF2-40B4-BE49-F238E27FC236}">
                <a16:creationId xmlns:a16="http://schemas.microsoft.com/office/drawing/2014/main" id="{153B46C3-3CF1-9A8B-0DD4-4BDF477C1CFE}"/>
              </a:ext>
            </a:extLst>
          </p:cNvPr>
          <p:cNvSpPr txBox="1">
            <a:spLocks/>
          </p:cNvSpPr>
          <p:nvPr/>
        </p:nvSpPr>
        <p:spPr>
          <a:xfrm>
            <a:off x="1267184" y="2602716"/>
            <a:ext cx="1407254" cy="52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Tx/>
              <a:buFontTx/>
            </a:pPr>
            <a:r>
              <a:rPr lang="en-US" sz="2400" b="1" dirty="0">
                <a:solidFill>
                  <a:sysClr val="windowText" lastClr="000000"/>
                </a:solidFill>
              </a:rPr>
              <a:t>Problem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Google Shape;247;p38">
            <a:extLst>
              <a:ext uri="{FF2B5EF4-FFF2-40B4-BE49-F238E27FC236}">
                <a16:creationId xmlns:a16="http://schemas.microsoft.com/office/drawing/2014/main" id="{5A0C5E71-F3FB-61B2-3908-DFB0BCB1E863}"/>
              </a:ext>
            </a:extLst>
          </p:cNvPr>
          <p:cNvSpPr txBox="1">
            <a:spLocks/>
          </p:cNvSpPr>
          <p:nvPr/>
        </p:nvSpPr>
        <p:spPr>
          <a:xfrm>
            <a:off x="3974110" y="2581230"/>
            <a:ext cx="1183727" cy="525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Issues</a:t>
            </a:r>
          </a:p>
        </p:txBody>
      </p:sp>
      <p:sp>
        <p:nvSpPr>
          <p:cNvPr id="12" name="Google Shape;249;p38">
            <a:extLst>
              <a:ext uri="{FF2B5EF4-FFF2-40B4-BE49-F238E27FC236}">
                <a16:creationId xmlns:a16="http://schemas.microsoft.com/office/drawing/2014/main" id="{E41D0523-899D-C957-0020-D3B153AF7CF0}"/>
              </a:ext>
            </a:extLst>
          </p:cNvPr>
          <p:cNvSpPr txBox="1">
            <a:spLocks/>
          </p:cNvSpPr>
          <p:nvPr/>
        </p:nvSpPr>
        <p:spPr>
          <a:xfrm>
            <a:off x="6291260" y="2557829"/>
            <a:ext cx="1636712" cy="525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Objective</a:t>
            </a:r>
            <a:endParaRPr lang="en-US" sz="2400" dirty="0"/>
          </a:p>
        </p:txBody>
      </p:sp>
      <p:sp>
        <p:nvSpPr>
          <p:cNvPr id="13" name="Google Shape;251;p38">
            <a:extLst>
              <a:ext uri="{FF2B5EF4-FFF2-40B4-BE49-F238E27FC236}">
                <a16:creationId xmlns:a16="http://schemas.microsoft.com/office/drawing/2014/main" id="{86CDFBA5-F319-234C-E186-DA43D0CFBA14}"/>
              </a:ext>
            </a:extLst>
          </p:cNvPr>
          <p:cNvSpPr/>
          <p:nvPr/>
        </p:nvSpPr>
        <p:spPr>
          <a:xfrm>
            <a:off x="1520246" y="1660246"/>
            <a:ext cx="901129" cy="825393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52;p38">
            <a:extLst>
              <a:ext uri="{FF2B5EF4-FFF2-40B4-BE49-F238E27FC236}">
                <a16:creationId xmlns:a16="http://schemas.microsoft.com/office/drawing/2014/main" id="{F0BBEB38-0BD2-95BF-79E3-BBEA6228B24E}"/>
              </a:ext>
            </a:extLst>
          </p:cNvPr>
          <p:cNvSpPr/>
          <p:nvPr/>
        </p:nvSpPr>
        <p:spPr>
          <a:xfrm>
            <a:off x="4062517" y="1655292"/>
            <a:ext cx="901129" cy="825393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53;p38">
            <a:extLst>
              <a:ext uri="{FF2B5EF4-FFF2-40B4-BE49-F238E27FC236}">
                <a16:creationId xmlns:a16="http://schemas.microsoft.com/office/drawing/2014/main" id="{90F1A5F1-4E09-9EF1-B857-826A206E9042}"/>
              </a:ext>
            </a:extLst>
          </p:cNvPr>
          <p:cNvSpPr/>
          <p:nvPr/>
        </p:nvSpPr>
        <p:spPr>
          <a:xfrm>
            <a:off x="6559362" y="1668826"/>
            <a:ext cx="901130" cy="825394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78;p38">
            <a:extLst>
              <a:ext uri="{FF2B5EF4-FFF2-40B4-BE49-F238E27FC236}">
                <a16:creationId xmlns:a16="http://schemas.microsoft.com/office/drawing/2014/main" id="{66248D22-E4E4-9D97-5435-089EE3865686}"/>
              </a:ext>
            </a:extLst>
          </p:cNvPr>
          <p:cNvSpPr/>
          <p:nvPr/>
        </p:nvSpPr>
        <p:spPr>
          <a:xfrm>
            <a:off x="6107666" y="3030786"/>
            <a:ext cx="1952244" cy="529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99AE5-CB64-72D2-D928-2DB6AE8BD391}"/>
              </a:ext>
            </a:extLst>
          </p:cNvPr>
          <p:cNvSpPr txBox="1"/>
          <p:nvPr/>
        </p:nvSpPr>
        <p:spPr>
          <a:xfrm>
            <a:off x="938256" y="3152093"/>
            <a:ext cx="2066201" cy="950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Environmental contamination caused by the Exide battery recycling plant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C8044-ACB9-510E-7500-BE792573EB7D}"/>
              </a:ext>
            </a:extLst>
          </p:cNvPr>
          <p:cNvSpPr txBox="1"/>
          <p:nvPr/>
        </p:nvSpPr>
        <p:spPr>
          <a:xfrm>
            <a:off x="3469977" y="3152093"/>
            <a:ext cx="2164184" cy="1165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Health risks for nearby communities.</a:t>
            </a:r>
          </a:p>
          <a:p>
            <a:pPr lvl="0"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Release of harmful levels of lead and arsenic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D4010-7733-F667-661C-09D91A27B9E3}"/>
              </a:ext>
            </a:extLst>
          </p:cNvPr>
          <p:cNvSpPr txBox="1"/>
          <p:nvPr/>
        </p:nvSpPr>
        <p:spPr>
          <a:xfrm>
            <a:off x="6001698" y="3147845"/>
            <a:ext cx="2164184" cy="1165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Systematically clean affected areas, restore environmental safety, and build community trust</a:t>
            </a:r>
          </a:p>
        </p:txBody>
      </p:sp>
      <p:grpSp>
        <p:nvGrpSpPr>
          <p:cNvPr id="22" name="Google Shape;138;p19">
            <a:extLst>
              <a:ext uri="{FF2B5EF4-FFF2-40B4-BE49-F238E27FC236}">
                <a16:creationId xmlns:a16="http://schemas.microsoft.com/office/drawing/2014/main" id="{0E5A04E5-FCAD-9F31-643F-A2C7C41EE303}"/>
              </a:ext>
            </a:extLst>
          </p:cNvPr>
          <p:cNvGrpSpPr/>
          <p:nvPr/>
        </p:nvGrpSpPr>
        <p:grpSpPr>
          <a:xfrm>
            <a:off x="1675540" y="1916348"/>
            <a:ext cx="590542" cy="320966"/>
            <a:chOff x="2198400" y="1325800"/>
            <a:chExt cx="1938900" cy="922350"/>
          </a:xfrm>
        </p:grpSpPr>
        <p:sp>
          <p:nvSpPr>
            <p:cNvPr id="23" name="Google Shape;139;p19">
              <a:extLst>
                <a:ext uri="{FF2B5EF4-FFF2-40B4-BE49-F238E27FC236}">
                  <a16:creationId xmlns:a16="http://schemas.microsoft.com/office/drawing/2014/main" id="{312B84F0-B91C-F494-4724-61E26E01E42B}"/>
                </a:ext>
              </a:extLst>
            </p:cNvPr>
            <p:cNvSpPr/>
            <p:nvPr/>
          </p:nvSpPr>
          <p:spPr>
            <a:xfrm>
              <a:off x="2268450" y="1425875"/>
              <a:ext cx="1798800" cy="693025"/>
            </a:xfrm>
            <a:custGeom>
              <a:avLst/>
              <a:gdLst/>
              <a:ahLst/>
              <a:cxnLst/>
              <a:rect l="l" t="t" r="r" b="b"/>
              <a:pathLst>
                <a:path w="71952" h="27721" extrusionOk="0">
                  <a:moveTo>
                    <a:pt x="6205" y="0"/>
                  </a:moveTo>
                  <a:lnTo>
                    <a:pt x="6205" y="7439"/>
                  </a:lnTo>
                  <a:lnTo>
                    <a:pt x="0" y="7539"/>
                  </a:lnTo>
                  <a:lnTo>
                    <a:pt x="0" y="20215"/>
                  </a:lnTo>
                  <a:lnTo>
                    <a:pt x="6205" y="20148"/>
                  </a:lnTo>
                  <a:lnTo>
                    <a:pt x="6205" y="27720"/>
                  </a:lnTo>
                  <a:lnTo>
                    <a:pt x="71952" y="27720"/>
                  </a:lnTo>
                  <a:lnTo>
                    <a:pt x="71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;p19">
              <a:extLst>
                <a:ext uri="{FF2B5EF4-FFF2-40B4-BE49-F238E27FC236}">
                  <a16:creationId xmlns:a16="http://schemas.microsoft.com/office/drawing/2014/main" id="{814A8DFB-D991-C13D-1270-819D85F89864}"/>
                </a:ext>
              </a:extLst>
            </p:cNvPr>
            <p:cNvSpPr/>
            <p:nvPr/>
          </p:nvSpPr>
          <p:spPr>
            <a:xfrm>
              <a:off x="2198400" y="1325800"/>
              <a:ext cx="258550" cy="922350"/>
            </a:xfrm>
            <a:custGeom>
              <a:avLst/>
              <a:gdLst/>
              <a:ahLst/>
              <a:cxnLst/>
              <a:rect l="l" t="t" r="r" b="b"/>
              <a:pathLst>
                <a:path w="10342" h="36894" extrusionOk="0">
                  <a:moveTo>
                    <a:pt x="8106" y="0"/>
                  </a:moveTo>
                  <a:cubicBezTo>
                    <a:pt x="6939" y="34"/>
                    <a:pt x="5971" y="1001"/>
                    <a:pt x="5971" y="2202"/>
                  </a:cubicBezTo>
                  <a:lnTo>
                    <a:pt x="6005" y="10108"/>
                  </a:lnTo>
                  <a:lnTo>
                    <a:pt x="2169" y="10108"/>
                  </a:lnTo>
                  <a:cubicBezTo>
                    <a:pt x="968" y="10108"/>
                    <a:pt x="0" y="11075"/>
                    <a:pt x="0" y="12276"/>
                  </a:cubicBezTo>
                  <a:lnTo>
                    <a:pt x="0" y="24551"/>
                  </a:lnTo>
                  <a:cubicBezTo>
                    <a:pt x="0" y="25752"/>
                    <a:pt x="968" y="26720"/>
                    <a:pt x="2169" y="26720"/>
                  </a:cubicBezTo>
                  <a:lnTo>
                    <a:pt x="6038" y="26720"/>
                  </a:lnTo>
                  <a:lnTo>
                    <a:pt x="6038" y="34725"/>
                  </a:lnTo>
                  <a:cubicBezTo>
                    <a:pt x="6038" y="35926"/>
                    <a:pt x="7005" y="36893"/>
                    <a:pt x="8173" y="36893"/>
                  </a:cubicBezTo>
                  <a:cubicBezTo>
                    <a:pt x="9374" y="36893"/>
                    <a:pt x="10341" y="35926"/>
                    <a:pt x="10341" y="34725"/>
                  </a:cubicBezTo>
                  <a:lnTo>
                    <a:pt x="10341" y="24551"/>
                  </a:lnTo>
                  <a:cubicBezTo>
                    <a:pt x="10341" y="23350"/>
                    <a:pt x="9374" y="22383"/>
                    <a:pt x="8173" y="22383"/>
                  </a:cubicBezTo>
                  <a:lnTo>
                    <a:pt x="4303" y="22383"/>
                  </a:lnTo>
                  <a:lnTo>
                    <a:pt x="4303" y="14444"/>
                  </a:lnTo>
                  <a:lnTo>
                    <a:pt x="8206" y="14444"/>
                  </a:lnTo>
                  <a:lnTo>
                    <a:pt x="8206" y="14411"/>
                  </a:lnTo>
                  <a:cubicBezTo>
                    <a:pt x="8773" y="14411"/>
                    <a:pt x="9307" y="14177"/>
                    <a:pt x="9707" y="13777"/>
                  </a:cubicBezTo>
                  <a:cubicBezTo>
                    <a:pt x="10108" y="13377"/>
                    <a:pt x="10341" y="12810"/>
                    <a:pt x="10341" y="12242"/>
                  </a:cubicBezTo>
                  <a:lnTo>
                    <a:pt x="10274" y="2169"/>
                  </a:lnTo>
                  <a:cubicBezTo>
                    <a:pt x="10274" y="968"/>
                    <a:pt x="9307" y="0"/>
                    <a:pt x="8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;p19">
              <a:extLst>
                <a:ext uri="{FF2B5EF4-FFF2-40B4-BE49-F238E27FC236}">
                  <a16:creationId xmlns:a16="http://schemas.microsoft.com/office/drawing/2014/main" id="{81BF598C-9776-1D92-8A79-8533206D009B}"/>
                </a:ext>
              </a:extLst>
            </p:cNvPr>
            <p:cNvSpPr/>
            <p:nvPr/>
          </p:nvSpPr>
          <p:spPr>
            <a:xfrm>
              <a:off x="3918800" y="1326900"/>
              <a:ext cx="218500" cy="920425"/>
            </a:xfrm>
            <a:custGeom>
              <a:avLst/>
              <a:gdLst/>
              <a:ahLst/>
              <a:cxnLst/>
              <a:rect l="l" t="t" r="r" b="b"/>
              <a:pathLst>
                <a:path w="8740" h="36817" extrusionOk="0">
                  <a:moveTo>
                    <a:pt x="2421" y="1"/>
                  </a:moveTo>
                  <a:cubicBezTo>
                    <a:pt x="1497" y="1"/>
                    <a:pt x="641" y="594"/>
                    <a:pt x="367" y="1524"/>
                  </a:cubicBezTo>
                  <a:cubicBezTo>
                    <a:pt x="0" y="2658"/>
                    <a:pt x="634" y="3859"/>
                    <a:pt x="1768" y="4226"/>
                  </a:cubicBezTo>
                  <a:cubicBezTo>
                    <a:pt x="1801" y="4226"/>
                    <a:pt x="4437" y="5127"/>
                    <a:pt x="4437" y="6695"/>
                  </a:cubicBezTo>
                  <a:lnTo>
                    <a:pt x="4437" y="18403"/>
                  </a:lnTo>
                  <a:lnTo>
                    <a:pt x="4437" y="30111"/>
                  </a:lnTo>
                  <a:cubicBezTo>
                    <a:pt x="4437" y="31646"/>
                    <a:pt x="1801" y="32580"/>
                    <a:pt x="1768" y="32580"/>
                  </a:cubicBezTo>
                  <a:cubicBezTo>
                    <a:pt x="634" y="32947"/>
                    <a:pt x="0" y="34148"/>
                    <a:pt x="334" y="35282"/>
                  </a:cubicBezTo>
                  <a:cubicBezTo>
                    <a:pt x="634" y="36216"/>
                    <a:pt x="1468" y="36816"/>
                    <a:pt x="2402" y="36816"/>
                  </a:cubicBezTo>
                  <a:cubicBezTo>
                    <a:pt x="2602" y="36816"/>
                    <a:pt x="2836" y="36783"/>
                    <a:pt x="3036" y="36716"/>
                  </a:cubicBezTo>
                  <a:cubicBezTo>
                    <a:pt x="5171" y="36049"/>
                    <a:pt x="8740" y="33947"/>
                    <a:pt x="8740" y="30111"/>
                  </a:cubicBezTo>
                  <a:lnTo>
                    <a:pt x="8740" y="18403"/>
                  </a:lnTo>
                  <a:lnTo>
                    <a:pt x="8740" y="6695"/>
                  </a:lnTo>
                  <a:cubicBezTo>
                    <a:pt x="8740" y="2858"/>
                    <a:pt x="5171" y="757"/>
                    <a:pt x="3036" y="90"/>
                  </a:cubicBezTo>
                  <a:cubicBezTo>
                    <a:pt x="2831" y="30"/>
                    <a:pt x="2625" y="1"/>
                    <a:pt x="2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;p19">
              <a:extLst>
                <a:ext uri="{FF2B5EF4-FFF2-40B4-BE49-F238E27FC236}">
                  <a16:creationId xmlns:a16="http://schemas.microsoft.com/office/drawing/2014/main" id="{22E22ECC-ADBD-4D91-762F-F217217359CF}"/>
                </a:ext>
              </a:extLst>
            </p:cNvPr>
            <p:cNvSpPr/>
            <p:nvPr/>
          </p:nvSpPr>
          <p:spPr>
            <a:xfrm>
              <a:off x="2866375" y="1495925"/>
              <a:ext cx="211850" cy="552925"/>
            </a:xfrm>
            <a:custGeom>
              <a:avLst/>
              <a:gdLst/>
              <a:ahLst/>
              <a:cxnLst/>
              <a:rect l="l" t="t" r="r" b="b"/>
              <a:pathLst>
                <a:path w="8474" h="22117" extrusionOk="0">
                  <a:moveTo>
                    <a:pt x="0" y="0"/>
                  </a:moveTo>
                  <a:lnTo>
                    <a:pt x="0" y="22116"/>
                  </a:lnTo>
                  <a:lnTo>
                    <a:pt x="8473" y="22116"/>
                  </a:lnTo>
                  <a:lnTo>
                    <a:pt x="8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;p19">
              <a:extLst>
                <a:ext uri="{FF2B5EF4-FFF2-40B4-BE49-F238E27FC236}">
                  <a16:creationId xmlns:a16="http://schemas.microsoft.com/office/drawing/2014/main" id="{DFBC65E7-C861-2B48-AEA4-BD0550C44410}"/>
                </a:ext>
              </a:extLst>
            </p:cNvPr>
            <p:cNvSpPr/>
            <p:nvPr/>
          </p:nvSpPr>
          <p:spPr>
            <a:xfrm>
              <a:off x="3131575" y="1495925"/>
              <a:ext cx="212675" cy="552925"/>
            </a:xfrm>
            <a:custGeom>
              <a:avLst/>
              <a:gdLst/>
              <a:ahLst/>
              <a:cxnLst/>
              <a:rect l="l" t="t" r="r" b="b"/>
              <a:pathLst>
                <a:path w="8507" h="22117" extrusionOk="0">
                  <a:moveTo>
                    <a:pt x="0" y="0"/>
                  </a:moveTo>
                  <a:lnTo>
                    <a:pt x="0" y="22116"/>
                  </a:lnTo>
                  <a:lnTo>
                    <a:pt x="8506" y="22116"/>
                  </a:lnTo>
                  <a:lnTo>
                    <a:pt x="8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;p19">
              <a:extLst>
                <a:ext uri="{FF2B5EF4-FFF2-40B4-BE49-F238E27FC236}">
                  <a16:creationId xmlns:a16="http://schemas.microsoft.com/office/drawing/2014/main" id="{CF51FF2A-AF35-10E5-344B-D51A1193C446}"/>
                </a:ext>
              </a:extLst>
            </p:cNvPr>
            <p:cNvSpPr/>
            <p:nvPr/>
          </p:nvSpPr>
          <p:spPr>
            <a:xfrm>
              <a:off x="2573675" y="1495925"/>
              <a:ext cx="239350" cy="552925"/>
            </a:xfrm>
            <a:custGeom>
              <a:avLst/>
              <a:gdLst/>
              <a:ahLst/>
              <a:cxnLst/>
              <a:rect l="l" t="t" r="r" b="b"/>
              <a:pathLst>
                <a:path w="9574" h="22117" extrusionOk="0">
                  <a:moveTo>
                    <a:pt x="0" y="0"/>
                  </a:moveTo>
                  <a:lnTo>
                    <a:pt x="0" y="22116"/>
                  </a:lnTo>
                  <a:lnTo>
                    <a:pt x="9574" y="22116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;p19">
              <a:extLst>
                <a:ext uri="{FF2B5EF4-FFF2-40B4-BE49-F238E27FC236}">
                  <a16:creationId xmlns:a16="http://schemas.microsoft.com/office/drawing/2014/main" id="{15FA0472-6BD4-7A74-4243-ADDCF630C5A5}"/>
                </a:ext>
              </a:extLst>
            </p:cNvPr>
            <p:cNvSpPr/>
            <p:nvPr/>
          </p:nvSpPr>
          <p:spPr>
            <a:xfrm>
              <a:off x="3397575" y="1495925"/>
              <a:ext cx="211850" cy="552925"/>
            </a:xfrm>
            <a:custGeom>
              <a:avLst/>
              <a:gdLst/>
              <a:ahLst/>
              <a:cxnLst/>
              <a:rect l="l" t="t" r="r" b="b"/>
              <a:pathLst>
                <a:path w="8474" h="22117" extrusionOk="0">
                  <a:moveTo>
                    <a:pt x="1" y="0"/>
                  </a:moveTo>
                  <a:lnTo>
                    <a:pt x="1" y="22116"/>
                  </a:lnTo>
                  <a:lnTo>
                    <a:pt x="8474" y="22116"/>
                  </a:lnTo>
                  <a:lnTo>
                    <a:pt x="8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;p19">
              <a:extLst>
                <a:ext uri="{FF2B5EF4-FFF2-40B4-BE49-F238E27FC236}">
                  <a16:creationId xmlns:a16="http://schemas.microsoft.com/office/drawing/2014/main" id="{1E831C2A-6E8A-E182-28F9-952E9FEECAA6}"/>
                </a:ext>
              </a:extLst>
            </p:cNvPr>
            <p:cNvSpPr/>
            <p:nvPr/>
          </p:nvSpPr>
          <p:spPr>
            <a:xfrm>
              <a:off x="3662775" y="1495925"/>
              <a:ext cx="224350" cy="552925"/>
            </a:xfrm>
            <a:custGeom>
              <a:avLst/>
              <a:gdLst/>
              <a:ahLst/>
              <a:cxnLst/>
              <a:rect l="l" t="t" r="r" b="b"/>
              <a:pathLst>
                <a:path w="8974" h="22117" extrusionOk="0">
                  <a:moveTo>
                    <a:pt x="1" y="0"/>
                  </a:moveTo>
                  <a:lnTo>
                    <a:pt x="1" y="22116"/>
                  </a:lnTo>
                  <a:lnTo>
                    <a:pt x="8974" y="22116"/>
                  </a:lnTo>
                  <a:lnTo>
                    <a:pt x="8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66;p19">
            <a:extLst>
              <a:ext uri="{FF2B5EF4-FFF2-40B4-BE49-F238E27FC236}">
                <a16:creationId xmlns:a16="http://schemas.microsoft.com/office/drawing/2014/main" id="{688AE90F-221A-D61C-7D9E-09C9D9072B91}"/>
              </a:ext>
            </a:extLst>
          </p:cNvPr>
          <p:cNvGrpSpPr/>
          <p:nvPr/>
        </p:nvGrpSpPr>
        <p:grpSpPr>
          <a:xfrm>
            <a:off x="4203072" y="1908791"/>
            <a:ext cx="593730" cy="321133"/>
            <a:chOff x="2198400" y="4267075"/>
            <a:chExt cx="1938900" cy="921500"/>
          </a:xfrm>
        </p:grpSpPr>
        <p:sp>
          <p:nvSpPr>
            <p:cNvPr id="32" name="Google Shape;167;p19">
              <a:extLst>
                <a:ext uri="{FF2B5EF4-FFF2-40B4-BE49-F238E27FC236}">
                  <a16:creationId xmlns:a16="http://schemas.microsoft.com/office/drawing/2014/main" id="{947EA871-F81B-E969-647D-2D50E2720699}"/>
                </a:ext>
              </a:extLst>
            </p:cNvPr>
            <p:cNvSpPr/>
            <p:nvPr/>
          </p:nvSpPr>
          <p:spPr>
            <a:xfrm>
              <a:off x="2268450" y="4386325"/>
              <a:ext cx="1798800" cy="693025"/>
            </a:xfrm>
            <a:custGeom>
              <a:avLst/>
              <a:gdLst/>
              <a:ahLst/>
              <a:cxnLst/>
              <a:rect l="l" t="t" r="r" b="b"/>
              <a:pathLst>
                <a:path w="71952" h="27721" extrusionOk="0">
                  <a:moveTo>
                    <a:pt x="6205" y="0"/>
                  </a:moveTo>
                  <a:lnTo>
                    <a:pt x="6205" y="7439"/>
                  </a:lnTo>
                  <a:lnTo>
                    <a:pt x="0" y="7539"/>
                  </a:lnTo>
                  <a:lnTo>
                    <a:pt x="0" y="20215"/>
                  </a:lnTo>
                  <a:lnTo>
                    <a:pt x="6205" y="20148"/>
                  </a:lnTo>
                  <a:lnTo>
                    <a:pt x="6205" y="27720"/>
                  </a:lnTo>
                  <a:lnTo>
                    <a:pt x="71952" y="27720"/>
                  </a:lnTo>
                  <a:lnTo>
                    <a:pt x="71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;p19">
              <a:extLst>
                <a:ext uri="{FF2B5EF4-FFF2-40B4-BE49-F238E27FC236}">
                  <a16:creationId xmlns:a16="http://schemas.microsoft.com/office/drawing/2014/main" id="{2C783FDE-1A55-29C3-B267-D4CF8B22074C}"/>
                </a:ext>
              </a:extLst>
            </p:cNvPr>
            <p:cNvSpPr/>
            <p:nvPr/>
          </p:nvSpPr>
          <p:spPr>
            <a:xfrm>
              <a:off x="2198400" y="4267075"/>
              <a:ext cx="258550" cy="921500"/>
            </a:xfrm>
            <a:custGeom>
              <a:avLst/>
              <a:gdLst/>
              <a:ahLst/>
              <a:cxnLst/>
              <a:rect l="l" t="t" r="r" b="b"/>
              <a:pathLst>
                <a:path w="10342" h="36860" extrusionOk="0">
                  <a:moveTo>
                    <a:pt x="8106" y="0"/>
                  </a:moveTo>
                  <a:cubicBezTo>
                    <a:pt x="6939" y="0"/>
                    <a:pt x="5971" y="968"/>
                    <a:pt x="5971" y="2168"/>
                  </a:cubicBezTo>
                  <a:lnTo>
                    <a:pt x="6005" y="10074"/>
                  </a:lnTo>
                  <a:lnTo>
                    <a:pt x="2169" y="10074"/>
                  </a:lnTo>
                  <a:cubicBezTo>
                    <a:pt x="968" y="10074"/>
                    <a:pt x="0" y="11042"/>
                    <a:pt x="0" y="12242"/>
                  </a:cubicBezTo>
                  <a:lnTo>
                    <a:pt x="0" y="24518"/>
                  </a:lnTo>
                  <a:cubicBezTo>
                    <a:pt x="0" y="25719"/>
                    <a:pt x="968" y="26686"/>
                    <a:pt x="2169" y="26686"/>
                  </a:cubicBezTo>
                  <a:lnTo>
                    <a:pt x="6038" y="26686"/>
                  </a:lnTo>
                  <a:lnTo>
                    <a:pt x="6038" y="34725"/>
                  </a:lnTo>
                  <a:cubicBezTo>
                    <a:pt x="6038" y="35893"/>
                    <a:pt x="7005" y="36860"/>
                    <a:pt x="8173" y="36860"/>
                  </a:cubicBezTo>
                  <a:cubicBezTo>
                    <a:pt x="9374" y="36860"/>
                    <a:pt x="10341" y="35926"/>
                    <a:pt x="10341" y="34725"/>
                  </a:cubicBezTo>
                  <a:lnTo>
                    <a:pt x="10341" y="24518"/>
                  </a:lnTo>
                  <a:cubicBezTo>
                    <a:pt x="10341" y="23350"/>
                    <a:pt x="9374" y="22383"/>
                    <a:pt x="8173" y="22383"/>
                  </a:cubicBezTo>
                  <a:lnTo>
                    <a:pt x="4303" y="22383"/>
                  </a:lnTo>
                  <a:lnTo>
                    <a:pt x="4303" y="14411"/>
                  </a:lnTo>
                  <a:lnTo>
                    <a:pt x="8206" y="14411"/>
                  </a:lnTo>
                  <a:cubicBezTo>
                    <a:pt x="8773" y="14411"/>
                    <a:pt x="9307" y="14177"/>
                    <a:pt x="9707" y="13777"/>
                  </a:cubicBezTo>
                  <a:cubicBezTo>
                    <a:pt x="10108" y="13343"/>
                    <a:pt x="10341" y="12809"/>
                    <a:pt x="10341" y="12242"/>
                  </a:cubicBezTo>
                  <a:lnTo>
                    <a:pt x="10274" y="2135"/>
                  </a:lnTo>
                  <a:cubicBezTo>
                    <a:pt x="10274" y="968"/>
                    <a:pt x="9307" y="0"/>
                    <a:pt x="8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9;p19">
              <a:extLst>
                <a:ext uri="{FF2B5EF4-FFF2-40B4-BE49-F238E27FC236}">
                  <a16:creationId xmlns:a16="http://schemas.microsoft.com/office/drawing/2014/main" id="{E593795B-5222-CD14-86C0-1D65E5E18256}"/>
                </a:ext>
              </a:extLst>
            </p:cNvPr>
            <p:cNvSpPr/>
            <p:nvPr/>
          </p:nvSpPr>
          <p:spPr>
            <a:xfrm>
              <a:off x="3918800" y="4267800"/>
              <a:ext cx="218500" cy="919950"/>
            </a:xfrm>
            <a:custGeom>
              <a:avLst/>
              <a:gdLst/>
              <a:ahLst/>
              <a:cxnLst/>
              <a:rect l="l" t="t" r="r" b="b"/>
              <a:pathLst>
                <a:path w="8740" h="36798" extrusionOk="0">
                  <a:moveTo>
                    <a:pt x="2380" y="0"/>
                  </a:moveTo>
                  <a:cubicBezTo>
                    <a:pt x="1471" y="0"/>
                    <a:pt x="636" y="590"/>
                    <a:pt x="367" y="1506"/>
                  </a:cubicBezTo>
                  <a:cubicBezTo>
                    <a:pt x="0" y="2640"/>
                    <a:pt x="634" y="3841"/>
                    <a:pt x="1768" y="4208"/>
                  </a:cubicBezTo>
                  <a:cubicBezTo>
                    <a:pt x="1801" y="4208"/>
                    <a:pt x="4437" y="5142"/>
                    <a:pt x="4437" y="6676"/>
                  </a:cubicBezTo>
                  <a:lnTo>
                    <a:pt x="4437" y="18384"/>
                  </a:lnTo>
                  <a:lnTo>
                    <a:pt x="4437" y="30126"/>
                  </a:lnTo>
                  <a:cubicBezTo>
                    <a:pt x="4437" y="31661"/>
                    <a:pt x="1801" y="32561"/>
                    <a:pt x="1768" y="32595"/>
                  </a:cubicBezTo>
                  <a:cubicBezTo>
                    <a:pt x="634" y="32928"/>
                    <a:pt x="0" y="34129"/>
                    <a:pt x="334" y="35263"/>
                  </a:cubicBezTo>
                  <a:cubicBezTo>
                    <a:pt x="634" y="36197"/>
                    <a:pt x="1468" y="36798"/>
                    <a:pt x="2402" y="36798"/>
                  </a:cubicBezTo>
                  <a:cubicBezTo>
                    <a:pt x="2602" y="36798"/>
                    <a:pt x="2836" y="36764"/>
                    <a:pt x="3036" y="36698"/>
                  </a:cubicBezTo>
                  <a:cubicBezTo>
                    <a:pt x="5171" y="36064"/>
                    <a:pt x="8740" y="33929"/>
                    <a:pt x="8740" y="30126"/>
                  </a:cubicBezTo>
                  <a:lnTo>
                    <a:pt x="8740" y="18384"/>
                  </a:lnTo>
                  <a:lnTo>
                    <a:pt x="8740" y="6676"/>
                  </a:lnTo>
                  <a:cubicBezTo>
                    <a:pt x="8740" y="2873"/>
                    <a:pt x="5171" y="738"/>
                    <a:pt x="3036" y="105"/>
                  </a:cubicBezTo>
                  <a:cubicBezTo>
                    <a:pt x="2817" y="34"/>
                    <a:pt x="2596" y="0"/>
                    <a:pt x="2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;p19">
              <a:extLst>
                <a:ext uri="{FF2B5EF4-FFF2-40B4-BE49-F238E27FC236}">
                  <a16:creationId xmlns:a16="http://schemas.microsoft.com/office/drawing/2014/main" id="{50224DE6-8B92-17EC-7744-A8B465275D18}"/>
                </a:ext>
              </a:extLst>
            </p:cNvPr>
            <p:cNvSpPr/>
            <p:nvPr/>
          </p:nvSpPr>
          <p:spPr>
            <a:xfrm>
              <a:off x="3131575" y="4436350"/>
              <a:ext cx="212675" cy="552925"/>
            </a:xfrm>
            <a:custGeom>
              <a:avLst/>
              <a:gdLst/>
              <a:ahLst/>
              <a:cxnLst/>
              <a:rect l="l" t="t" r="r" b="b"/>
              <a:pathLst>
                <a:path w="8507" h="22117" extrusionOk="0">
                  <a:moveTo>
                    <a:pt x="0" y="1"/>
                  </a:moveTo>
                  <a:lnTo>
                    <a:pt x="0" y="22117"/>
                  </a:lnTo>
                  <a:lnTo>
                    <a:pt x="8506" y="22117"/>
                  </a:lnTo>
                  <a:lnTo>
                    <a:pt x="8506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1;p19">
              <a:extLst>
                <a:ext uri="{FF2B5EF4-FFF2-40B4-BE49-F238E27FC236}">
                  <a16:creationId xmlns:a16="http://schemas.microsoft.com/office/drawing/2014/main" id="{2E8B7A60-FF1D-00A6-1531-C660692D43A6}"/>
                </a:ext>
              </a:extLst>
            </p:cNvPr>
            <p:cNvSpPr/>
            <p:nvPr/>
          </p:nvSpPr>
          <p:spPr>
            <a:xfrm>
              <a:off x="3397575" y="4436350"/>
              <a:ext cx="211850" cy="552925"/>
            </a:xfrm>
            <a:custGeom>
              <a:avLst/>
              <a:gdLst/>
              <a:ahLst/>
              <a:cxnLst/>
              <a:rect l="l" t="t" r="r" b="b"/>
              <a:pathLst>
                <a:path w="8474" h="22117" extrusionOk="0">
                  <a:moveTo>
                    <a:pt x="1" y="1"/>
                  </a:moveTo>
                  <a:lnTo>
                    <a:pt x="1" y="22117"/>
                  </a:lnTo>
                  <a:lnTo>
                    <a:pt x="8474" y="22117"/>
                  </a:lnTo>
                  <a:lnTo>
                    <a:pt x="847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;p19">
              <a:extLst>
                <a:ext uri="{FF2B5EF4-FFF2-40B4-BE49-F238E27FC236}">
                  <a16:creationId xmlns:a16="http://schemas.microsoft.com/office/drawing/2014/main" id="{5C226234-21C2-4012-E3CC-DB3C0F94879C}"/>
                </a:ext>
              </a:extLst>
            </p:cNvPr>
            <p:cNvSpPr/>
            <p:nvPr/>
          </p:nvSpPr>
          <p:spPr>
            <a:xfrm>
              <a:off x="3662775" y="4436350"/>
              <a:ext cx="224350" cy="552925"/>
            </a:xfrm>
            <a:custGeom>
              <a:avLst/>
              <a:gdLst/>
              <a:ahLst/>
              <a:cxnLst/>
              <a:rect l="l" t="t" r="r" b="b"/>
              <a:pathLst>
                <a:path w="8974" h="22117" extrusionOk="0">
                  <a:moveTo>
                    <a:pt x="1" y="1"/>
                  </a:moveTo>
                  <a:lnTo>
                    <a:pt x="1" y="22117"/>
                  </a:lnTo>
                  <a:lnTo>
                    <a:pt x="8974" y="22117"/>
                  </a:lnTo>
                  <a:lnTo>
                    <a:pt x="8974" y="1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61;p19">
            <a:extLst>
              <a:ext uri="{FF2B5EF4-FFF2-40B4-BE49-F238E27FC236}">
                <a16:creationId xmlns:a16="http://schemas.microsoft.com/office/drawing/2014/main" id="{A05AFA2B-8B76-D069-7010-4E6512487C5B}"/>
              </a:ext>
            </a:extLst>
          </p:cNvPr>
          <p:cNvGrpSpPr/>
          <p:nvPr/>
        </p:nvGrpSpPr>
        <p:grpSpPr>
          <a:xfrm>
            <a:off x="6733205" y="1912793"/>
            <a:ext cx="617263" cy="320297"/>
            <a:chOff x="4657650" y="2796850"/>
            <a:chExt cx="1939750" cy="921525"/>
          </a:xfrm>
        </p:grpSpPr>
        <p:sp>
          <p:nvSpPr>
            <p:cNvPr id="39" name="Google Shape;162;p19">
              <a:extLst>
                <a:ext uri="{FF2B5EF4-FFF2-40B4-BE49-F238E27FC236}">
                  <a16:creationId xmlns:a16="http://schemas.microsoft.com/office/drawing/2014/main" id="{C1A65845-13DC-5E45-8E9C-F9A8ED5D902E}"/>
                </a:ext>
              </a:extLst>
            </p:cNvPr>
            <p:cNvSpPr/>
            <p:nvPr/>
          </p:nvSpPr>
          <p:spPr>
            <a:xfrm>
              <a:off x="4711850" y="2906100"/>
              <a:ext cx="1798825" cy="693025"/>
            </a:xfrm>
            <a:custGeom>
              <a:avLst/>
              <a:gdLst/>
              <a:ahLst/>
              <a:cxnLst/>
              <a:rect l="l" t="t" r="r" b="b"/>
              <a:pathLst>
                <a:path w="71953" h="27721" extrusionOk="0">
                  <a:moveTo>
                    <a:pt x="6205" y="0"/>
                  </a:moveTo>
                  <a:lnTo>
                    <a:pt x="6205" y="7439"/>
                  </a:lnTo>
                  <a:lnTo>
                    <a:pt x="1" y="7539"/>
                  </a:lnTo>
                  <a:lnTo>
                    <a:pt x="1" y="20215"/>
                  </a:lnTo>
                  <a:lnTo>
                    <a:pt x="6205" y="20148"/>
                  </a:lnTo>
                  <a:lnTo>
                    <a:pt x="6205" y="27720"/>
                  </a:lnTo>
                  <a:lnTo>
                    <a:pt x="71952" y="27720"/>
                  </a:lnTo>
                  <a:lnTo>
                    <a:pt x="71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3;p19">
              <a:extLst>
                <a:ext uri="{FF2B5EF4-FFF2-40B4-BE49-F238E27FC236}">
                  <a16:creationId xmlns:a16="http://schemas.microsoft.com/office/drawing/2014/main" id="{40ACD2E5-98FB-C014-487D-5D94171B34FE}"/>
                </a:ext>
              </a:extLst>
            </p:cNvPr>
            <p:cNvSpPr/>
            <p:nvPr/>
          </p:nvSpPr>
          <p:spPr>
            <a:xfrm>
              <a:off x="4657650" y="2796850"/>
              <a:ext cx="258550" cy="921525"/>
            </a:xfrm>
            <a:custGeom>
              <a:avLst/>
              <a:gdLst/>
              <a:ahLst/>
              <a:cxnLst/>
              <a:rect l="l" t="t" r="r" b="b"/>
              <a:pathLst>
                <a:path w="10342" h="36861" extrusionOk="0">
                  <a:moveTo>
                    <a:pt x="8106" y="1"/>
                  </a:moveTo>
                  <a:cubicBezTo>
                    <a:pt x="6939" y="1"/>
                    <a:pt x="5972" y="968"/>
                    <a:pt x="5972" y="2169"/>
                  </a:cubicBezTo>
                  <a:lnTo>
                    <a:pt x="6038" y="10074"/>
                  </a:lnTo>
                  <a:lnTo>
                    <a:pt x="2169" y="10074"/>
                  </a:lnTo>
                  <a:cubicBezTo>
                    <a:pt x="968" y="10074"/>
                    <a:pt x="1" y="11042"/>
                    <a:pt x="1" y="12243"/>
                  </a:cubicBezTo>
                  <a:lnTo>
                    <a:pt x="1" y="24518"/>
                  </a:lnTo>
                  <a:cubicBezTo>
                    <a:pt x="1" y="25719"/>
                    <a:pt x="968" y="26686"/>
                    <a:pt x="2169" y="26686"/>
                  </a:cubicBezTo>
                  <a:lnTo>
                    <a:pt x="6038" y="26686"/>
                  </a:lnTo>
                  <a:lnTo>
                    <a:pt x="6038" y="34725"/>
                  </a:lnTo>
                  <a:cubicBezTo>
                    <a:pt x="6038" y="35893"/>
                    <a:pt x="7006" y="36860"/>
                    <a:pt x="8206" y="36860"/>
                  </a:cubicBezTo>
                  <a:cubicBezTo>
                    <a:pt x="9374" y="36860"/>
                    <a:pt x="10341" y="35893"/>
                    <a:pt x="10341" y="34725"/>
                  </a:cubicBezTo>
                  <a:lnTo>
                    <a:pt x="10341" y="24518"/>
                  </a:lnTo>
                  <a:cubicBezTo>
                    <a:pt x="10341" y="23351"/>
                    <a:pt x="9374" y="22383"/>
                    <a:pt x="8206" y="22383"/>
                  </a:cubicBezTo>
                  <a:lnTo>
                    <a:pt x="4304" y="22383"/>
                  </a:lnTo>
                  <a:lnTo>
                    <a:pt x="4304" y="14411"/>
                  </a:lnTo>
                  <a:lnTo>
                    <a:pt x="8206" y="14411"/>
                  </a:lnTo>
                  <a:lnTo>
                    <a:pt x="8206" y="14377"/>
                  </a:lnTo>
                  <a:cubicBezTo>
                    <a:pt x="8774" y="14377"/>
                    <a:pt x="9307" y="14177"/>
                    <a:pt x="9708" y="13744"/>
                  </a:cubicBezTo>
                  <a:cubicBezTo>
                    <a:pt x="10141" y="13343"/>
                    <a:pt x="10341" y="12810"/>
                    <a:pt x="10341" y="12243"/>
                  </a:cubicBezTo>
                  <a:lnTo>
                    <a:pt x="10275" y="2135"/>
                  </a:lnTo>
                  <a:cubicBezTo>
                    <a:pt x="10275" y="968"/>
                    <a:pt x="9307" y="1"/>
                    <a:pt x="8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4;p19">
              <a:extLst>
                <a:ext uri="{FF2B5EF4-FFF2-40B4-BE49-F238E27FC236}">
                  <a16:creationId xmlns:a16="http://schemas.microsoft.com/office/drawing/2014/main" id="{5D512CFB-323C-685F-E6CA-6F91403D4A10}"/>
                </a:ext>
              </a:extLst>
            </p:cNvPr>
            <p:cNvSpPr/>
            <p:nvPr/>
          </p:nvSpPr>
          <p:spPr>
            <a:xfrm>
              <a:off x="6378050" y="2797125"/>
              <a:ext cx="219350" cy="920400"/>
            </a:xfrm>
            <a:custGeom>
              <a:avLst/>
              <a:gdLst/>
              <a:ahLst/>
              <a:cxnLst/>
              <a:rect l="l" t="t" r="r" b="b"/>
              <a:pathLst>
                <a:path w="8774" h="36816" extrusionOk="0">
                  <a:moveTo>
                    <a:pt x="2422" y="1"/>
                  </a:moveTo>
                  <a:cubicBezTo>
                    <a:pt x="1497" y="1"/>
                    <a:pt x="641" y="594"/>
                    <a:pt x="367" y="1524"/>
                  </a:cubicBezTo>
                  <a:cubicBezTo>
                    <a:pt x="0" y="2658"/>
                    <a:pt x="634" y="3859"/>
                    <a:pt x="1768" y="4226"/>
                  </a:cubicBezTo>
                  <a:cubicBezTo>
                    <a:pt x="1802" y="4226"/>
                    <a:pt x="4437" y="5127"/>
                    <a:pt x="4437" y="6694"/>
                  </a:cubicBezTo>
                  <a:lnTo>
                    <a:pt x="4437" y="18403"/>
                  </a:lnTo>
                  <a:lnTo>
                    <a:pt x="4437" y="30111"/>
                  </a:lnTo>
                  <a:cubicBezTo>
                    <a:pt x="4437" y="31679"/>
                    <a:pt x="1802" y="32580"/>
                    <a:pt x="1768" y="32580"/>
                  </a:cubicBezTo>
                  <a:cubicBezTo>
                    <a:pt x="634" y="32946"/>
                    <a:pt x="0" y="34147"/>
                    <a:pt x="334" y="35281"/>
                  </a:cubicBezTo>
                  <a:cubicBezTo>
                    <a:pt x="634" y="36215"/>
                    <a:pt x="1502" y="36816"/>
                    <a:pt x="2402" y="36816"/>
                  </a:cubicBezTo>
                  <a:cubicBezTo>
                    <a:pt x="2602" y="36816"/>
                    <a:pt x="2836" y="36783"/>
                    <a:pt x="3036" y="36716"/>
                  </a:cubicBezTo>
                  <a:cubicBezTo>
                    <a:pt x="5171" y="36049"/>
                    <a:pt x="8773" y="33947"/>
                    <a:pt x="8773" y="30111"/>
                  </a:cubicBezTo>
                  <a:lnTo>
                    <a:pt x="8773" y="18403"/>
                  </a:lnTo>
                  <a:lnTo>
                    <a:pt x="8773" y="6694"/>
                  </a:lnTo>
                  <a:cubicBezTo>
                    <a:pt x="8773" y="2858"/>
                    <a:pt x="5171" y="757"/>
                    <a:pt x="3036" y="90"/>
                  </a:cubicBezTo>
                  <a:cubicBezTo>
                    <a:pt x="2832" y="29"/>
                    <a:pt x="2625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;p19">
              <a:extLst>
                <a:ext uri="{FF2B5EF4-FFF2-40B4-BE49-F238E27FC236}">
                  <a16:creationId xmlns:a16="http://schemas.microsoft.com/office/drawing/2014/main" id="{22C18F19-BA1D-2CF2-5478-720D2FA99787}"/>
                </a:ext>
              </a:extLst>
            </p:cNvPr>
            <p:cNvSpPr/>
            <p:nvPr/>
          </p:nvSpPr>
          <p:spPr>
            <a:xfrm>
              <a:off x="6122025" y="2966150"/>
              <a:ext cx="225200" cy="552900"/>
            </a:xfrm>
            <a:custGeom>
              <a:avLst/>
              <a:gdLst/>
              <a:ahLst/>
              <a:cxnLst/>
              <a:rect l="l" t="t" r="r" b="b"/>
              <a:pathLst>
                <a:path w="9008" h="22116" extrusionOk="0">
                  <a:moveTo>
                    <a:pt x="1" y="0"/>
                  </a:moveTo>
                  <a:lnTo>
                    <a:pt x="1" y="22116"/>
                  </a:lnTo>
                  <a:lnTo>
                    <a:pt x="9007" y="22116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78;p38">
            <a:extLst>
              <a:ext uri="{FF2B5EF4-FFF2-40B4-BE49-F238E27FC236}">
                <a16:creationId xmlns:a16="http://schemas.microsoft.com/office/drawing/2014/main" id="{CDEA37CB-1502-2878-0D09-8273C3D59EE3}"/>
              </a:ext>
            </a:extLst>
          </p:cNvPr>
          <p:cNvSpPr/>
          <p:nvPr/>
        </p:nvSpPr>
        <p:spPr>
          <a:xfrm>
            <a:off x="1039807" y="3036587"/>
            <a:ext cx="1952244" cy="529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47" name="Google Shape;278;p38">
            <a:extLst>
              <a:ext uri="{FF2B5EF4-FFF2-40B4-BE49-F238E27FC236}">
                <a16:creationId xmlns:a16="http://schemas.microsoft.com/office/drawing/2014/main" id="{D40675DF-A08D-9923-18D6-6F6B5D37D8E1}"/>
              </a:ext>
            </a:extLst>
          </p:cNvPr>
          <p:cNvSpPr/>
          <p:nvPr/>
        </p:nvSpPr>
        <p:spPr>
          <a:xfrm>
            <a:off x="3560311" y="3036261"/>
            <a:ext cx="1952244" cy="529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cxnSp>
        <p:nvCxnSpPr>
          <p:cNvPr id="48" name="Google Shape;484;p49">
            <a:extLst>
              <a:ext uri="{FF2B5EF4-FFF2-40B4-BE49-F238E27FC236}">
                <a16:creationId xmlns:a16="http://schemas.microsoft.com/office/drawing/2014/main" id="{D4D9D156-0EFB-3933-4A8D-0AEAAEDC914B}"/>
              </a:ext>
            </a:extLst>
          </p:cNvPr>
          <p:cNvCxnSpPr>
            <a:cxnSpLocks/>
          </p:cNvCxnSpPr>
          <p:nvPr/>
        </p:nvCxnSpPr>
        <p:spPr>
          <a:xfrm>
            <a:off x="-213820" y="1494442"/>
            <a:ext cx="7674312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oogle Shape;903;p60">
            <a:extLst>
              <a:ext uri="{FF2B5EF4-FFF2-40B4-BE49-F238E27FC236}">
                <a16:creationId xmlns:a16="http://schemas.microsoft.com/office/drawing/2014/main" id="{A11EDBD5-D44D-8B39-9995-4747659E92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59" y="3648180"/>
            <a:ext cx="721046" cy="91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16;p35">
            <a:extLst>
              <a:ext uri="{FF2B5EF4-FFF2-40B4-BE49-F238E27FC236}">
                <a16:creationId xmlns:a16="http://schemas.microsoft.com/office/drawing/2014/main" id="{8432A136-4BAE-2462-3C33-9A86243EC35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897174" y="342660"/>
            <a:ext cx="675704" cy="115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>
          <a:extLst>
            <a:ext uri="{FF2B5EF4-FFF2-40B4-BE49-F238E27FC236}">
              <a16:creationId xmlns:a16="http://schemas.microsoft.com/office/drawing/2014/main" id="{48A764FB-4764-B8FE-17BD-B2D7812F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243;p38">
            <a:extLst>
              <a:ext uri="{FF2B5EF4-FFF2-40B4-BE49-F238E27FC236}">
                <a16:creationId xmlns:a16="http://schemas.microsoft.com/office/drawing/2014/main" id="{7D7A4A9F-434C-111D-5EC0-CB755D0FC342}"/>
              </a:ext>
            </a:extLst>
          </p:cNvPr>
          <p:cNvSpPr/>
          <p:nvPr/>
        </p:nvSpPr>
        <p:spPr>
          <a:xfrm>
            <a:off x="5583123" y="3646033"/>
            <a:ext cx="1370316" cy="78171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6" name="Google Shape;243;p38">
            <a:extLst>
              <a:ext uri="{FF2B5EF4-FFF2-40B4-BE49-F238E27FC236}">
                <a16:creationId xmlns:a16="http://schemas.microsoft.com/office/drawing/2014/main" id="{D382F086-E01A-A10E-2008-FA70D78F1F79}"/>
              </a:ext>
            </a:extLst>
          </p:cNvPr>
          <p:cNvSpPr/>
          <p:nvPr/>
        </p:nvSpPr>
        <p:spPr>
          <a:xfrm>
            <a:off x="2612957" y="1990188"/>
            <a:ext cx="1877031" cy="61560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4" name="Google Shape;243;p38">
            <a:extLst>
              <a:ext uri="{FF2B5EF4-FFF2-40B4-BE49-F238E27FC236}">
                <a16:creationId xmlns:a16="http://schemas.microsoft.com/office/drawing/2014/main" id="{81ED43E2-D448-1314-0EAA-1F60B2B7C502}"/>
              </a:ext>
            </a:extLst>
          </p:cNvPr>
          <p:cNvSpPr/>
          <p:nvPr/>
        </p:nvSpPr>
        <p:spPr>
          <a:xfrm>
            <a:off x="5626129" y="1971804"/>
            <a:ext cx="1877031" cy="61560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3" name="Google Shape;243;p38">
            <a:extLst>
              <a:ext uri="{FF2B5EF4-FFF2-40B4-BE49-F238E27FC236}">
                <a16:creationId xmlns:a16="http://schemas.microsoft.com/office/drawing/2014/main" id="{F3AB3D4E-7268-64B6-AD95-B69E6E3FA296}"/>
              </a:ext>
            </a:extLst>
          </p:cNvPr>
          <p:cNvSpPr/>
          <p:nvPr/>
        </p:nvSpPr>
        <p:spPr>
          <a:xfrm>
            <a:off x="2641376" y="3560833"/>
            <a:ext cx="2083271" cy="86691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" name="Google Shape;455;p49">
            <a:extLst>
              <a:ext uri="{FF2B5EF4-FFF2-40B4-BE49-F238E27FC236}">
                <a16:creationId xmlns:a16="http://schemas.microsoft.com/office/drawing/2014/main" id="{D0335AE9-AEC3-343F-099D-538AB5705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6408" y="509806"/>
            <a:ext cx="5261357" cy="750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GOALS</a:t>
            </a:r>
          </a:p>
        </p:txBody>
      </p:sp>
      <p:sp>
        <p:nvSpPr>
          <p:cNvPr id="21" name="Google Shape;456;p49">
            <a:extLst>
              <a:ext uri="{FF2B5EF4-FFF2-40B4-BE49-F238E27FC236}">
                <a16:creationId xmlns:a16="http://schemas.microsoft.com/office/drawing/2014/main" id="{6FE43F61-6A36-0CCA-EFBE-E69C0B15DBDB}"/>
              </a:ext>
            </a:extLst>
          </p:cNvPr>
          <p:cNvSpPr txBox="1">
            <a:spLocks/>
          </p:cNvSpPr>
          <p:nvPr/>
        </p:nvSpPr>
        <p:spPr>
          <a:xfrm>
            <a:off x="2573867" y="1492088"/>
            <a:ext cx="23112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Cleanup Efforts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2" name="Google Shape;457;p49">
            <a:extLst>
              <a:ext uri="{FF2B5EF4-FFF2-40B4-BE49-F238E27FC236}">
                <a16:creationId xmlns:a16="http://schemas.microsoft.com/office/drawing/2014/main" id="{839E8755-438D-C1BF-F460-9DEE9DEE51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57936" y="1928688"/>
            <a:ext cx="187703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Remediation of 5,333 parcels (up to 14 feet of soil excavation)</a:t>
            </a:r>
            <a:endParaRPr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Google Shape;458;p49">
            <a:extLst>
              <a:ext uri="{FF2B5EF4-FFF2-40B4-BE49-F238E27FC236}">
                <a16:creationId xmlns:a16="http://schemas.microsoft.com/office/drawing/2014/main" id="{CDC085E5-6DDF-EC6C-1FE1-0C4936711AED}"/>
              </a:ext>
            </a:extLst>
          </p:cNvPr>
          <p:cNvSpPr txBox="1">
            <a:spLocks/>
          </p:cNvSpPr>
          <p:nvPr/>
        </p:nvSpPr>
        <p:spPr>
          <a:xfrm>
            <a:off x="5562874" y="1502053"/>
            <a:ext cx="224848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Engagement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Google Shape;459;p49">
            <a:extLst>
              <a:ext uri="{FF2B5EF4-FFF2-40B4-BE49-F238E27FC236}">
                <a16:creationId xmlns:a16="http://schemas.microsoft.com/office/drawing/2014/main" id="{9E4EF1B0-73F1-FC48-4688-453E6DAE4E73}"/>
              </a:ext>
            </a:extLst>
          </p:cNvPr>
          <p:cNvSpPr txBox="1">
            <a:spLocks/>
          </p:cNvSpPr>
          <p:nvPr/>
        </p:nvSpPr>
        <p:spPr>
          <a:xfrm>
            <a:off x="5562872" y="1891287"/>
            <a:ext cx="197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Community engagement (public meetings, local workforce training)</a:t>
            </a:r>
          </a:p>
        </p:txBody>
      </p:sp>
      <p:sp>
        <p:nvSpPr>
          <p:cNvPr id="25" name="Google Shape;460;p49">
            <a:extLst>
              <a:ext uri="{FF2B5EF4-FFF2-40B4-BE49-F238E27FC236}">
                <a16:creationId xmlns:a16="http://schemas.microsoft.com/office/drawing/2014/main" id="{B4412352-E8E2-9CAD-81A7-F83B944F49B0}"/>
              </a:ext>
            </a:extLst>
          </p:cNvPr>
          <p:cNvSpPr txBox="1">
            <a:spLocks/>
          </p:cNvSpPr>
          <p:nvPr/>
        </p:nvSpPr>
        <p:spPr>
          <a:xfrm>
            <a:off x="2573867" y="3108368"/>
            <a:ext cx="24474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 algn="l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Workforce Development </a:t>
            </a:r>
          </a:p>
        </p:txBody>
      </p:sp>
      <p:sp>
        <p:nvSpPr>
          <p:cNvPr id="26" name="Google Shape;461;p49">
            <a:extLst>
              <a:ext uri="{FF2B5EF4-FFF2-40B4-BE49-F238E27FC236}">
                <a16:creationId xmlns:a16="http://schemas.microsoft.com/office/drawing/2014/main" id="{0166C80E-4BE9-4CC8-B9F8-310C34B8C1B0}"/>
              </a:ext>
            </a:extLst>
          </p:cNvPr>
          <p:cNvSpPr txBox="1">
            <a:spLocks/>
          </p:cNvSpPr>
          <p:nvPr/>
        </p:nvSpPr>
        <p:spPr>
          <a:xfrm>
            <a:off x="2580934" y="3503774"/>
            <a:ext cx="2150418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 algn="just"/>
            <a:r>
              <a:rPr lang="en-US" sz="1200" b="0" dirty="0">
                <a:solidFill>
                  <a:schemeClr val="bg1">
                    <a:lumMod val="50000"/>
                  </a:schemeClr>
                </a:solidFill>
              </a:rPr>
              <a:t>Training over 70 residents through the DTSC Workforce for Environmental Restoration in Communities program.</a:t>
            </a:r>
          </a:p>
        </p:txBody>
      </p:sp>
      <p:sp>
        <p:nvSpPr>
          <p:cNvPr id="27" name="Google Shape;462;p49">
            <a:extLst>
              <a:ext uri="{FF2B5EF4-FFF2-40B4-BE49-F238E27FC236}">
                <a16:creationId xmlns:a16="http://schemas.microsoft.com/office/drawing/2014/main" id="{B92D1ED5-3CA6-7524-69AF-4952DAB0236F}"/>
              </a:ext>
            </a:extLst>
          </p:cNvPr>
          <p:cNvSpPr txBox="1">
            <a:spLocks/>
          </p:cNvSpPr>
          <p:nvPr/>
        </p:nvSpPr>
        <p:spPr>
          <a:xfrm>
            <a:off x="5562874" y="3118333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 algn="l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Partnerships 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463;p49">
            <a:extLst>
              <a:ext uri="{FF2B5EF4-FFF2-40B4-BE49-F238E27FC236}">
                <a16:creationId xmlns:a16="http://schemas.microsoft.com/office/drawing/2014/main" id="{6C7063FC-6804-A288-F42B-EA4B44504DE9}"/>
              </a:ext>
            </a:extLst>
          </p:cNvPr>
          <p:cNvSpPr txBox="1">
            <a:spLocks/>
          </p:cNvSpPr>
          <p:nvPr/>
        </p:nvSpPr>
        <p:spPr>
          <a:xfrm>
            <a:off x="5572297" y="3560833"/>
            <a:ext cx="1370316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 algn="just"/>
            <a:r>
              <a:rPr lang="en-US" sz="1200" b="0" dirty="0">
                <a:solidFill>
                  <a:schemeClr val="bg1">
                    <a:lumMod val="50000"/>
                  </a:schemeClr>
                </a:solidFill>
              </a:rPr>
              <a:t>Collaboration with EPA and CalEPA for funding and resources.</a:t>
            </a:r>
          </a:p>
        </p:txBody>
      </p:sp>
      <p:sp>
        <p:nvSpPr>
          <p:cNvPr id="29" name="Google Shape;464;p49">
            <a:extLst>
              <a:ext uri="{FF2B5EF4-FFF2-40B4-BE49-F238E27FC236}">
                <a16:creationId xmlns:a16="http://schemas.microsoft.com/office/drawing/2014/main" id="{2C22ADB9-1D55-A62C-DC15-5EBFA61F8CFB}"/>
              </a:ext>
            </a:extLst>
          </p:cNvPr>
          <p:cNvSpPr/>
          <p:nvPr/>
        </p:nvSpPr>
        <p:spPr>
          <a:xfrm>
            <a:off x="1854641" y="1310682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65;p49">
            <a:extLst>
              <a:ext uri="{FF2B5EF4-FFF2-40B4-BE49-F238E27FC236}">
                <a16:creationId xmlns:a16="http://schemas.microsoft.com/office/drawing/2014/main" id="{59CA497A-2E9B-99A5-91A8-8D3201FDE633}"/>
              </a:ext>
            </a:extLst>
          </p:cNvPr>
          <p:cNvSpPr/>
          <p:nvPr/>
        </p:nvSpPr>
        <p:spPr>
          <a:xfrm>
            <a:off x="1854641" y="2932862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66;p49">
            <a:extLst>
              <a:ext uri="{FF2B5EF4-FFF2-40B4-BE49-F238E27FC236}">
                <a16:creationId xmlns:a16="http://schemas.microsoft.com/office/drawing/2014/main" id="{2151C0CA-853A-D9E8-A3EF-C6156E1DD263}"/>
              </a:ext>
            </a:extLst>
          </p:cNvPr>
          <p:cNvSpPr/>
          <p:nvPr/>
        </p:nvSpPr>
        <p:spPr>
          <a:xfrm>
            <a:off x="4831721" y="1280589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67;p49">
            <a:extLst>
              <a:ext uri="{FF2B5EF4-FFF2-40B4-BE49-F238E27FC236}">
                <a16:creationId xmlns:a16="http://schemas.microsoft.com/office/drawing/2014/main" id="{F40AD6BE-D172-7477-474B-555AD261E7CA}"/>
              </a:ext>
            </a:extLst>
          </p:cNvPr>
          <p:cNvSpPr/>
          <p:nvPr/>
        </p:nvSpPr>
        <p:spPr>
          <a:xfrm>
            <a:off x="4843648" y="2942827"/>
            <a:ext cx="750300" cy="750300"/>
          </a:xfrm>
          <a:prstGeom prst="octagon">
            <a:avLst>
              <a:gd name="adj" fmla="val 292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468;p49">
            <a:extLst>
              <a:ext uri="{FF2B5EF4-FFF2-40B4-BE49-F238E27FC236}">
                <a16:creationId xmlns:a16="http://schemas.microsoft.com/office/drawing/2014/main" id="{210F1D48-B4C2-66C6-E534-457A2C8DFBA9}"/>
              </a:ext>
            </a:extLst>
          </p:cNvPr>
          <p:cNvGrpSpPr/>
          <p:nvPr/>
        </p:nvGrpSpPr>
        <p:grpSpPr>
          <a:xfrm>
            <a:off x="2083014" y="3156003"/>
            <a:ext cx="293394" cy="304037"/>
            <a:chOff x="3357325" y="2093500"/>
            <a:chExt cx="311525" cy="322825"/>
          </a:xfrm>
        </p:grpSpPr>
        <p:sp>
          <p:nvSpPr>
            <p:cNvPr id="34" name="Google Shape;469;p49">
              <a:extLst>
                <a:ext uri="{FF2B5EF4-FFF2-40B4-BE49-F238E27FC236}">
                  <a16:creationId xmlns:a16="http://schemas.microsoft.com/office/drawing/2014/main" id="{0250D9B6-7D22-9057-F5F3-52D13092BF97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470;p49">
              <a:extLst>
                <a:ext uri="{FF2B5EF4-FFF2-40B4-BE49-F238E27FC236}">
                  <a16:creationId xmlns:a16="http://schemas.microsoft.com/office/drawing/2014/main" id="{5D050FEB-6A08-EB5C-D51B-F2A3B60BC171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471;p49">
              <a:extLst>
                <a:ext uri="{FF2B5EF4-FFF2-40B4-BE49-F238E27FC236}">
                  <a16:creationId xmlns:a16="http://schemas.microsoft.com/office/drawing/2014/main" id="{B0D2C4FE-3633-A469-A137-79BA93CDFBB6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472;p49">
            <a:extLst>
              <a:ext uri="{FF2B5EF4-FFF2-40B4-BE49-F238E27FC236}">
                <a16:creationId xmlns:a16="http://schemas.microsoft.com/office/drawing/2014/main" id="{23EAE0BC-69B1-2E23-2B18-0DFC19F82C0D}"/>
              </a:ext>
            </a:extLst>
          </p:cNvPr>
          <p:cNvGrpSpPr/>
          <p:nvPr/>
        </p:nvGrpSpPr>
        <p:grpSpPr>
          <a:xfrm>
            <a:off x="2060164" y="1516199"/>
            <a:ext cx="339253" cy="339253"/>
            <a:chOff x="1492675" y="2027925"/>
            <a:chExt cx="481825" cy="481825"/>
          </a:xfrm>
        </p:grpSpPr>
        <p:sp>
          <p:nvSpPr>
            <p:cNvPr id="38" name="Google Shape;473;p49">
              <a:extLst>
                <a:ext uri="{FF2B5EF4-FFF2-40B4-BE49-F238E27FC236}">
                  <a16:creationId xmlns:a16="http://schemas.microsoft.com/office/drawing/2014/main" id="{A4DE746B-5D89-B236-0E8E-AEF56F7E3FF7}"/>
                </a:ext>
              </a:extLst>
            </p:cNvPr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474;p49">
              <a:extLst>
                <a:ext uri="{FF2B5EF4-FFF2-40B4-BE49-F238E27FC236}">
                  <a16:creationId xmlns:a16="http://schemas.microsoft.com/office/drawing/2014/main" id="{564A757C-E16E-360D-78C0-61339259860B}"/>
                </a:ext>
              </a:extLst>
            </p:cNvPr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475;p49">
              <a:extLst>
                <a:ext uri="{FF2B5EF4-FFF2-40B4-BE49-F238E27FC236}">
                  <a16:creationId xmlns:a16="http://schemas.microsoft.com/office/drawing/2014/main" id="{F62BDA50-35BE-E05D-F0D9-AEA0E1ABDE4E}"/>
                </a:ext>
              </a:extLst>
            </p:cNvPr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476;p49">
              <a:extLst>
                <a:ext uri="{FF2B5EF4-FFF2-40B4-BE49-F238E27FC236}">
                  <a16:creationId xmlns:a16="http://schemas.microsoft.com/office/drawing/2014/main" id="{3ED027BA-E7F2-22D6-EBBB-0E4D5DF76A0C}"/>
                </a:ext>
              </a:extLst>
            </p:cNvPr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477;p49">
              <a:extLst>
                <a:ext uri="{FF2B5EF4-FFF2-40B4-BE49-F238E27FC236}">
                  <a16:creationId xmlns:a16="http://schemas.microsoft.com/office/drawing/2014/main" id="{0E46A916-28E7-DCE7-B963-859D5BDBBD29}"/>
                </a:ext>
              </a:extLst>
            </p:cNvPr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478;p49">
            <a:extLst>
              <a:ext uri="{FF2B5EF4-FFF2-40B4-BE49-F238E27FC236}">
                <a16:creationId xmlns:a16="http://schemas.microsoft.com/office/drawing/2014/main" id="{03EBE7BA-C1FD-950D-F14A-1950D491A567}"/>
              </a:ext>
            </a:extLst>
          </p:cNvPr>
          <p:cNvGrpSpPr/>
          <p:nvPr/>
        </p:nvGrpSpPr>
        <p:grpSpPr>
          <a:xfrm>
            <a:off x="5062844" y="1526170"/>
            <a:ext cx="311899" cy="339253"/>
            <a:chOff x="2104275" y="3806450"/>
            <a:chExt cx="442975" cy="481825"/>
          </a:xfrm>
        </p:grpSpPr>
        <p:sp>
          <p:nvSpPr>
            <p:cNvPr id="44" name="Google Shape;479;p49">
              <a:extLst>
                <a:ext uri="{FF2B5EF4-FFF2-40B4-BE49-F238E27FC236}">
                  <a16:creationId xmlns:a16="http://schemas.microsoft.com/office/drawing/2014/main" id="{291EF6D0-37D5-DC8E-7AA9-53627F24E21E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480;p49">
              <a:extLst>
                <a:ext uri="{FF2B5EF4-FFF2-40B4-BE49-F238E27FC236}">
                  <a16:creationId xmlns:a16="http://schemas.microsoft.com/office/drawing/2014/main" id="{1A92F98E-B3FF-4ED2-9860-487D38679CC0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" name="Google Shape;481;p49">
            <a:extLst>
              <a:ext uri="{FF2B5EF4-FFF2-40B4-BE49-F238E27FC236}">
                <a16:creationId xmlns:a16="http://schemas.microsoft.com/office/drawing/2014/main" id="{276DB251-820C-4245-405F-BF32FC0C080E}"/>
              </a:ext>
            </a:extLst>
          </p:cNvPr>
          <p:cNvGrpSpPr/>
          <p:nvPr/>
        </p:nvGrpSpPr>
        <p:grpSpPr>
          <a:xfrm>
            <a:off x="5072086" y="3148350"/>
            <a:ext cx="293416" cy="339253"/>
            <a:chOff x="2710875" y="3806450"/>
            <a:chExt cx="416725" cy="481825"/>
          </a:xfrm>
        </p:grpSpPr>
        <p:sp>
          <p:nvSpPr>
            <p:cNvPr id="47" name="Google Shape;482;p49">
              <a:extLst>
                <a:ext uri="{FF2B5EF4-FFF2-40B4-BE49-F238E27FC236}">
                  <a16:creationId xmlns:a16="http://schemas.microsoft.com/office/drawing/2014/main" id="{9D10B523-353D-4CFB-DBEA-8944A1ECA374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483;p49">
              <a:extLst>
                <a:ext uri="{FF2B5EF4-FFF2-40B4-BE49-F238E27FC236}">
                  <a16:creationId xmlns:a16="http://schemas.microsoft.com/office/drawing/2014/main" id="{191F95BF-54D6-EB4F-4460-0F079C3F5D2B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cxnSp>
        <p:nvCxnSpPr>
          <p:cNvPr id="49" name="Google Shape;484;p49">
            <a:extLst>
              <a:ext uri="{FF2B5EF4-FFF2-40B4-BE49-F238E27FC236}">
                <a16:creationId xmlns:a16="http://schemas.microsoft.com/office/drawing/2014/main" id="{0F8D9074-B785-5467-E170-1B108E227771}"/>
              </a:ext>
            </a:extLst>
          </p:cNvPr>
          <p:cNvCxnSpPr/>
          <p:nvPr/>
        </p:nvCxnSpPr>
        <p:spPr>
          <a:xfrm>
            <a:off x="2612957" y="1160152"/>
            <a:ext cx="649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oogle Shape;485;p49">
            <a:extLst>
              <a:ext uri="{FF2B5EF4-FFF2-40B4-BE49-F238E27FC236}">
                <a16:creationId xmlns:a16="http://schemas.microsoft.com/office/drawing/2014/main" id="{6DC46A9A-0625-E699-C406-4CD31A2F58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27" y="2932862"/>
            <a:ext cx="508813" cy="92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494;p50">
            <a:extLst>
              <a:ext uri="{FF2B5EF4-FFF2-40B4-BE49-F238E27FC236}">
                <a16:creationId xmlns:a16="http://schemas.microsoft.com/office/drawing/2014/main" id="{88DD8BF3-1335-E5DA-FD0B-BCE0126667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072" y="65098"/>
            <a:ext cx="814988" cy="1055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12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225;p20">
            <a:extLst>
              <a:ext uri="{FF2B5EF4-FFF2-40B4-BE49-F238E27FC236}">
                <a16:creationId xmlns:a16="http://schemas.microsoft.com/office/drawing/2014/main" id="{53170350-2A6C-ED3D-6EF2-EA456A11122F}"/>
              </a:ext>
            </a:extLst>
          </p:cNvPr>
          <p:cNvGrpSpPr/>
          <p:nvPr/>
        </p:nvGrpSpPr>
        <p:grpSpPr>
          <a:xfrm>
            <a:off x="7783557" y="3578227"/>
            <a:ext cx="2643198" cy="1548935"/>
            <a:chOff x="5886875" y="1325800"/>
            <a:chExt cx="8788800" cy="4755100"/>
          </a:xfrm>
        </p:grpSpPr>
        <p:sp>
          <p:nvSpPr>
            <p:cNvPr id="1086" name="Google Shape;226;p20">
              <a:extLst>
                <a:ext uri="{FF2B5EF4-FFF2-40B4-BE49-F238E27FC236}">
                  <a16:creationId xmlns:a16="http://schemas.microsoft.com/office/drawing/2014/main" id="{61C22C78-A60A-824B-B7CD-65C6B61E0D03}"/>
                </a:ext>
              </a:extLst>
            </p:cNvPr>
            <p:cNvSpPr/>
            <p:nvPr/>
          </p:nvSpPr>
          <p:spPr>
            <a:xfrm>
              <a:off x="5916900" y="2023800"/>
              <a:ext cx="956550" cy="3247350"/>
            </a:xfrm>
            <a:custGeom>
              <a:avLst/>
              <a:gdLst/>
              <a:ahLst/>
              <a:cxnLst/>
              <a:rect l="l" t="t" r="r" b="b"/>
              <a:pathLst>
                <a:path w="38262" h="129894" extrusionOk="0">
                  <a:moveTo>
                    <a:pt x="1" y="0"/>
                  </a:moveTo>
                  <a:lnTo>
                    <a:pt x="1" y="107911"/>
                  </a:lnTo>
                  <a:lnTo>
                    <a:pt x="38261" y="129893"/>
                  </a:lnTo>
                  <a:lnTo>
                    <a:pt x="38261" y="220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27;p20">
              <a:extLst>
                <a:ext uri="{FF2B5EF4-FFF2-40B4-BE49-F238E27FC236}">
                  <a16:creationId xmlns:a16="http://schemas.microsoft.com/office/drawing/2014/main" id="{BD0024BB-B9EB-0C81-C4DE-08EB6529821E}"/>
                </a:ext>
              </a:extLst>
            </p:cNvPr>
            <p:cNvSpPr/>
            <p:nvPr/>
          </p:nvSpPr>
          <p:spPr>
            <a:xfrm>
              <a:off x="6873425" y="1882850"/>
              <a:ext cx="1210875" cy="3394125"/>
            </a:xfrm>
            <a:custGeom>
              <a:avLst/>
              <a:gdLst/>
              <a:ahLst/>
              <a:cxnLst/>
              <a:rect l="l" t="t" r="r" b="b"/>
              <a:pathLst>
                <a:path w="48435" h="135765" extrusionOk="0">
                  <a:moveTo>
                    <a:pt x="48435" y="1"/>
                  </a:moveTo>
                  <a:lnTo>
                    <a:pt x="0" y="27687"/>
                  </a:lnTo>
                  <a:lnTo>
                    <a:pt x="0" y="135765"/>
                  </a:lnTo>
                  <a:lnTo>
                    <a:pt x="48435" y="108178"/>
                  </a:lnTo>
                  <a:lnTo>
                    <a:pt x="48435" y="1"/>
                  </a:lnTo>
                  <a:close/>
                </a:path>
              </a:pathLst>
            </a:custGeom>
            <a:solidFill>
              <a:srgbClr val="B4C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28;p20">
              <a:extLst>
                <a:ext uri="{FF2B5EF4-FFF2-40B4-BE49-F238E27FC236}">
                  <a16:creationId xmlns:a16="http://schemas.microsoft.com/office/drawing/2014/main" id="{2AEE92F7-14EC-9945-252E-D66AE69357E2}"/>
                </a:ext>
              </a:extLst>
            </p:cNvPr>
            <p:cNvSpPr/>
            <p:nvPr/>
          </p:nvSpPr>
          <p:spPr>
            <a:xfrm>
              <a:off x="5916900" y="1325800"/>
              <a:ext cx="2167400" cy="1249250"/>
            </a:xfrm>
            <a:custGeom>
              <a:avLst/>
              <a:gdLst/>
              <a:ahLst/>
              <a:cxnLst/>
              <a:rect l="l" t="t" r="r" b="b"/>
              <a:pathLst>
                <a:path w="86696" h="49970" extrusionOk="0">
                  <a:moveTo>
                    <a:pt x="48669" y="0"/>
                  </a:moveTo>
                  <a:lnTo>
                    <a:pt x="1" y="27920"/>
                  </a:lnTo>
                  <a:lnTo>
                    <a:pt x="38261" y="49969"/>
                  </a:lnTo>
                  <a:lnTo>
                    <a:pt x="86696" y="22283"/>
                  </a:lnTo>
                  <a:lnTo>
                    <a:pt x="48669" y="0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29;p20">
              <a:extLst>
                <a:ext uri="{FF2B5EF4-FFF2-40B4-BE49-F238E27FC236}">
                  <a16:creationId xmlns:a16="http://schemas.microsoft.com/office/drawing/2014/main" id="{7F81C0E8-B6AB-BC52-C4E1-A33CAB9D21AF}"/>
                </a:ext>
              </a:extLst>
            </p:cNvPr>
            <p:cNvSpPr/>
            <p:nvPr/>
          </p:nvSpPr>
          <p:spPr>
            <a:xfrm>
              <a:off x="6871750" y="4578950"/>
              <a:ext cx="1244250" cy="893175"/>
            </a:xfrm>
            <a:custGeom>
              <a:avLst/>
              <a:gdLst/>
              <a:ahLst/>
              <a:cxnLst/>
              <a:rect l="l" t="t" r="r" b="b"/>
              <a:pathLst>
                <a:path w="49770" h="35727" extrusionOk="0">
                  <a:moveTo>
                    <a:pt x="49770" y="1"/>
                  </a:moveTo>
                  <a:lnTo>
                    <a:pt x="1" y="28388"/>
                  </a:lnTo>
                  <a:lnTo>
                    <a:pt x="1" y="35726"/>
                  </a:lnTo>
                  <a:lnTo>
                    <a:pt x="49770" y="7373"/>
                  </a:lnTo>
                  <a:lnTo>
                    <a:pt x="49770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30;p20">
              <a:extLst>
                <a:ext uri="{FF2B5EF4-FFF2-40B4-BE49-F238E27FC236}">
                  <a16:creationId xmlns:a16="http://schemas.microsoft.com/office/drawing/2014/main" id="{590059EB-A2F2-7A8C-8D76-89E5AC5627B2}"/>
                </a:ext>
              </a:extLst>
            </p:cNvPr>
            <p:cNvSpPr/>
            <p:nvPr/>
          </p:nvSpPr>
          <p:spPr>
            <a:xfrm>
              <a:off x="6871750" y="4560600"/>
              <a:ext cx="1244250" cy="728900"/>
            </a:xfrm>
            <a:custGeom>
              <a:avLst/>
              <a:gdLst/>
              <a:ahLst/>
              <a:cxnLst/>
              <a:rect l="l" t="t" r="r" b="b"/>
              <a:pathLst>
                <a:path w="49770" h="29156" extrusionOk="0">
                  <a:moveTo>
                    <a:pt x="48502" y="1"/>
                  </a:moveTo>
                  <a:lnTo>
                    <a:pt x="1" y="27721"/>
                  </a:lnTo>
                  <a:lnTo>
                    <a:pt x="1" y="29155"/>
                  </a:lnTo>
                  <a:lnTo>
                    <a:pt x="49770" y="735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31;p20">
              <a:extLst>
                <a:ext uri="{FF2B5EF4-FFF2-40B4-BE49-F238E27FC236}">
                  <a16:creationId xmlns:a16="http://schemas.microsoft.com/office/drawing/2014/main" id="{140C6DBA-BB4E-DC5B-FC95-D12FE7401F7A}"/>
                </a:ext>
              </a:extLst>
            </p:cNvPr>
            <p:cNvSpPr/>
            <p:nvPr/>
          </p:nvSpPr>
          <p:spPr>
            <a:xfrm>
              <a:off x="5886875" y="4723225"/>
              <a:ext cx="984900" cy="748900"/>
            </a:xfrm>
            <a:custGeom>
              <a:avLst/>
              <a:gdLst/>
              <a:ahLst/>
              <a:cxnLst/>
              <a:rect l="l" t="t" r="r" b="b"/>
              <a:pathLst>
                <a:path w="39396" h="29956" extrusionOk="0">
                  <a:moveTo>
                    <a:pt x="1" y="1"/>
                  </a:moveTo>
                  <a:lnTo>
                    <a:pt x="1" y="7373"/>
                  </a:lnTo>
                  <a:lnTo>
                    <a:pt x="39396" y="29955"/>
                  </a:lnTo>
                  <a:lnTo>
                    <a:pt x="39396" y="226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32;p20">
              <a:extLst>
                <a:ext uri="{FF2B5EF4-FFF2-40B4-BE49-F238E27FC236}">
                  <a16:creationId xmlns:a16="http://schemas.microsoft.com/office/drawing/2014/main" id="{878A592C-07D3-5A93-B26D-F2C7734E8059}"/>
                </a:ext>
              </a:extLst>
            </p:cNvPr>
            <p:cNvSpPr/>
            <p:nvPr/>
          </p:nvSpPr>
          <p:spPr>
            <a:xfrm>
              <a:off x="5886875" y="4704875"/>
              <a:ext cx="984900" cy="584625"/>
            </a:xfrm>
            <a:custGeom>
              <a:avLst/>
              <a:gdLst/>
              <a:ahLst/>
              <a:cxnLst/>
              <a:rect l="l" t="t" r="r" b="b"/>
              <a:pathLst>
                <a:path w="39396" h="23385" extrusionOk="0">
                  <a:moveTo>
                    <a:pt x="1235" y="1"/>
                  </a:moveTo>
                  <a:lnTo>
                    <a:pt x="1" y="735"/>
                  </a:lnTo>
                  <a:lnTo>
                    <a:pt x="39396" y="23384"/>
                  </a:lnTo>
                  <a:lnTo>
                    <a:pt x="39396" y="21950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33;p20">
              <a:extLst>
                <a:ext uri="{FF2B5EF4-FFF2-40B4-BE49-F238E27FC236}">
                  <a16:creationId xmlns:a16="http://schemas.microsoft.com/office/drawing/2014/main" id="{1E41917A-C279-D908-6C3C-8FE1EE75256A}"/>
                </a:ext>
              </a:extLst>
            </p:cNvPr>
            <p:cNvSpPr/>
            <p:nvPr/>
          </p:nvSpPr>
          <p:spPr>
            <a:xfrm>
              <a:off x="6700800" y="3486950"/>
              <a:ext cx="64025" cy="93025"/>
            </a:xfrm>
            <a:custGeom>
              <a:avLst/>
              <a:gdLst/>
              <a:ahLst/>
              <a:cxnLst/>
              <a:rect l="l" t="t" r="r" b="b"/>
              <a:pathLst>
                <a:path w="2561" h="3721" extrusionOk="0">
                  <a:moveTo>
                    <a:pt x="769" y="1"/>
                  </a:moveTo>
                  <a:cubicBezTo>
                    <a:pt x="317" y="1"/>
                    <a:pt x="1" y="419"/>
                    <a:pt x="1" y="1117"/>
                  </a:cubicBezTo>
                  <a:cubicBezTo>
                    <a:pt x="1" y="2051"/>
                    <a:pt x="568" y="3152"/>
                    <a:pt x="1268" y="3552"/>
                  </a:cubicBezTo>
                  <a:cubicBezTo>
                    <a:pt x="1453" y="3666"/>
                    <a:pt x="1630" y="3720"/>
                    <a:pt x="1791" y="3720"/>
                  </a:cubicBezTo>
                  <a:cubicBezTo>
                    <a:pt x="2241" y="3720"/>
                    <a:pt x="2560" y="3297"/>
                    <a:pt x="2536" y="2585"/>
                  </a:cubicBezTo>
                  <a:cubicBezTo>
                    <a:pt x="2536" y="1651"/>
                    <a:pt x="1969" y="550"/>
                    <a:pt x="1268" y="150"/>
                  </a:cubicBezTo>
                  <a:cubicBezTo>
                    <a:pt x="1091" y="48"/>
                    <a:pt x="923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34;p20">
              <a:extLst>
                <a:ext uri="{FF2B5EF4-FFF2-40B4-BE49-F238E27FC236}">
                  <a16:creationId xmlns:a16="http://schemas.microsoft.com/office/drawing/2014/main" id="{1EC808F1-F7A7-B8AB-8CCC-6A5F2F0ED026}"/>
                </a:ext>
              </a:extLst>
            </p:cNvPr>
            <p:cNvSpPr/>
            <p:nvPr/>
          </p:nvSpPr>
          <p:spPr>
            <a:xfrm>
              <a:off x="6700800" y="3788350"/>
              <a:ext cx="64025" cy="93025"/>
            </a:xfrm>
            <a:custGeom>
              <a:avLst/>
              <a:gdLst/>
              <a:ahLst/>
              <a:cxnLst/>
              <a:rect l="l" t="t" r="r" b="b"/>
              <a:pathLst>
                <a:path w="2561" h="3721" extrusionOk="0">
                  <a:moveTo>
                    <a:pt x="750" y="1"/>
                  </a:moveTo>
                  <a:cubicBezTo>
                    <a:pt x="308" y="1"/>
                    <a:pt x="1" y="424"/>
                    <a:pt x="1" y="1136"/>
                  </a:cubicBezTo>
                  <a:cubicBezTo>
                    <a:pt x="1" y="2070"/>
                    <a:pt x="568" y="3171"/>
                    <a:pt x="1268" y="3571"/>
                  </a:cubicBezTo>
                  <a:cubicBezTo>
                    <a:pt x="1445" y="3673"/>
                    <a:pt x="1616" y="3720"/>
                    <a:pt x="1772" y="3720"/>
                  </a:cubicBezTo>
                  <a:cubicBezTo>
                    <a:pt x="2232" y="3720"/>
                    <a:pt x="2561" y="3302"/>
                    <a:pt x="2536" y="2604"/>
                  </a:cubicBezTo>
                  <a:cubicBezTo>
                    <a:pt x="2536" y="1670"/>
                    <a:pt x="1969" y="569"/>
                    <a:pt x="1268" y="169"/>
                  </a:cubicBezTo>
                  <a:cubicBezTo>
                    <a:pt x="1084" y="55"/>
                    <a:pt x="908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35;p20">
              <a:extLst>
                <a:ext uri="{FF2B5EF4-FFF2-40B4-BE49-F238E27FC236}">
                  <a16:creationId xmlns:a16="http://schemas.microsoft.com/office/drawing/2014/main" id="{1D52A587-DFA7-F9B5-2925-8A9BFEEBA5E9}"/>
                </a:ext>
              </a:extLst>
            </p:cNvPr>
            <p:cNvSpPr/>
            <p:nvPr/>
          </p:nvSpPr>
          <p:spPr>
            <a:xfrm>
              <a:off x="6700800" y="4101925"/>
              <a:ext cx="64025" cy="93000"/>
            </a:xfrm>
            <a:custGeom>
              <a:avLst/>
              <a:gdLst/>
              <a:ahLst/>
              <a:cxnLst/>
              <a:rect l="l" t="t" r="r" b="b"/>
              <a:pathLst>
                <a:path w="2561" h="3720" extrusionOk="0">
                  <a:moveTo>
                    <a:pt x="750" y="0"/>
                  </a:moveTo>
                  <a:cubicBezTo>
                    <a:pt x="308" y="0"/>
                    <a:pt x="1" y="423"/>
                    <a:pt x="1" y="1136"/>
                  </a:cubicBezTo>
                  <a:cubicBezTo>
                    <a:pt x="1" y="2070"/>
                    <a:pt x="568" y="3170"/>
                    <a:pt x="1268" y="3571"/>
                  </a:cubicBezTo>
                  <a:cubicBezTo>
                    <a:pt x="1445" y="3672"/>
                    <a:pt x="1616" y="3720"/>
                    <a:pt x="1772" y="3720"/>
                  </a:cubicBezTo>
                  <a:cubicBezTo>
                    <a:pt x="2232" y="3720"/>
                    <a:pt x="2561" y="3301"/>
                    <a:pt x="2536" y="2603"/>
                  </a:cubicBezTo>
                  <a:cubicBezTo>
                    <a:pt x="2536" y="1669"/>
                    <a:pt x="1969" y="569"/>
                    <a:pt x="1268" y="168"/>
                  </a:cubicBezTo>
                  <a:cubicBezTo>
                    <a:pt x="1084" y="54"/>
                    <a:pt x="908" y="0"/>
                    <a:pt x="7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36;p20">
              <a:extLst>
                <a:ext uri="{FF2B5EF4-FFF2-40B4-BE49-F238E27FC236}">
                  <a16:creationId xmlns:a16="http://schemas.microsoft.com/office/drawing/2014/main" id="{20A4C6F7-9D08-4477-51C8-F1BC5FC396F6}"/>
                </a:ext>
              </a:extLst>
            </p:cNvPr>
            <p:cNvSpPr/>
            <p:nvPr/>
          </p:nvSpPr>
          <p:spPr>
            <a:xfrm>
              <a:off x="7726525" y="3253425"/>
              <a:ext cx="128450" cy="186825"/>
            </a:xfrm>
            <a:custGeom>
              <a:avLst/>
              <a:gdLst/>
              <a:ahLst/>
              <a:cxnLst/>
              <a:rect l="l" t="t" r="r" b="b"/>
              <a:pathLst>
                <a:path w="5138" h="7473" extrusionOk="0">
                  <a:moveTo>
                    <a:pt x="3592" y="0"/>
                  </a:moveTo>
                  <a:cubicBezTo>
                    <a:pt x="3277" y="0"/>
                    <a:pt x="2931" y="102"/>
                    <a:pt x="2569" y="317"/>
                  </a:cubicBezTo>
                  <a:cubicBezTo>
                    <a:pt x="1135" y="1118"/>
                    <a:pt x="1" y="3320"/>
                    <a:pt x="1" y="5221"/>
                  </a:cubicBezTo>
                  <a:cubicBezTo>
                    <a:pt x="1" y="6631"/>
                    <a:pt x="625" y="7473"/>
                    <a:pt x="1533" y="7473"/>
                  </a:cubicBezTo>
                  <a:cubicBezTo>
                    <a:pt x="1849" y="7473"/>
                    <a:pt x="2199" y="7371"/>
                    <a:pt x="2569" y="7156"/>
                  </a:cubicBezTo>
                  <a:cubicBezTo>
                    <a:pt x="3970" y="6355"/>
                    <a:pt x="5138" y="4153"/>
                    <a:pt x="5138" y="2252"/>
                  </a:cubicBezTo>
                  <a:cubicBezTo>
                    <a:pt x="5138" y="842"/>
                    <a:pt x="4495" y="0"/>
                    <a:pt x="3592" y="0"/>
                  </a:cubicBez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37;p20">
              <a:extLst>
                <a:ext uri="{FF2B5EF4-FFF2-40B4-BE49-F238E27FC236}">
                  <a16:creationId xmlns:a16="http://schemas.microsoft.com/office/drawing/2014/main" id="{A9F91B84-216D-2D93-971A-683559B3EB72}"/>
                </a:ext>
              </a:extLst>
            </p:cNvPr>
            <p:cNvSpPr/>
            <p:nvPr/>
          </p:nvSpPr>
          <p:spPr>
            <a:xfrm>
              <a:off x="7748225" y="3257175"/>
              <a:ext cx="123425" cy="204350"/>
            </a:xfrm>
            <a:custGeom>
              <a:avLst/>
              <a:gdLst/>
              <a:ahLst/>
              <a:cxnLst/>
              <a:rect l="l" t="t" r="r" b="b"/>
              <a:pathLst>
                <a:path w="4937" h="8174" extrusionOk="0">
                  <a:moveTo>
                    <a:pt x="3303" y="1"/>
                  </a:moveTo>
                  <a:lnTo>
                    <a:pt x="0" y="7139"/>
                  </a:lnTo>
                  <a:lnTo>
                    <a:pt x="1701" y="8173"/>
                  </a:lnTo>
                  <a:lnTo>
                    <a:pt x="4937" y="1035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38;p20">
              <a:extLst>
                <a:ext uri="{FF2B5EF4-FFF2-40B4-BE49-F238E27FC236}">
                  <a16:creationId xmlns:a16="http://schemas.microsoft.com/office/drawing/2014/main" id="{5154741C-459E-6F41-6AC4-DF1B19D96C02}"/>
                </a:ext>
              </a:extLst>
            </p:cNvPr>
            <p:cNvSpPr/>
            <p:nvPr/>
          </p:nvSpPr>
          <p:spPr>
            <a:xfrm>
              <a:off x="7766575" y="3278425"/>
              <a:ext cx="128425" cy="186850"/>
            </a:xfrm>
            <a:custGeom>
              <a:avLst/>
              <a:gdLst/>
              <a:ahLst/>
              <a:cxnLst/>
              <a:rect l="l" t="t" r="r" b="b"/>
              <a:pathLst>
                <a:path w="5137" h="7474" extrusionOk="0">
                  <a:moveTo>
                    <a:pt x="3591" y="1"/>
                  </a:moveTo>
                  <a:cubicBezTo>
                    <a:pt x="3276" y="1"/>
                    <a:pt x="2930" y="103"/>
                    <a:pt x="2569" y="318"/>
                  </a:cubicBezTo>
                  <a:cubicBezTo>
                    <a:pt x="1134" y="1119"/>
                    <a:pt x="0" y="3320"/>
                    <a:pt x="0" y="5222"/>
                  </a:cubicBezTo>
                  <a:cubicBezTo>
                    <a:pt x="0" y="6632"/>
                    <a:pt x="624" y="7474"/>
                    <a:pt x="1532" y="7474"/>
                  </a:cubicBezTo>
                  <a:cubicBezTo>
                    <a:pt x="1848" y="7474"/>
                    <a:pt x="2198" y="7372"/>
                    <a:pt x="2569" y="7156"/>
                  </a:cubicBezTo>
                  <a:cubicBezTo>
                    <a:pt x="3970" y="6356"/>
                    <a:pt x="5137" y="4154"/>
                    <a:pt x="5137" y="2253"/>
                  </a:cubicBezTo>
                  <a:cubicBezTo>
                    <a:pt x="5137" y="842"/>
                    <a:pt x="4495" y="1"/>
                    <a:pt x="3591" y="1"/>
                  </a:cubicBez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39;p20">
              <a:extLst>
                <a:ext uri="{FF2B5EF4-FFF2-40B4-BE49-F238E27FC236}">
                  <a16:creationId xmlns:a16="http://schemas.microsoft.com/office/drawing/2014/main" id="{2DCFB9B2-78D2-5BE4-9137-39129B7C8883}"/>
                </a:ext>
              </a:extLst>
            </p:cNvPr>
            <p:cNvSpPr/>
            <p:nvPr/>
          </p:nvSpPr>
          <p:spPr>
            <a:xfrm>
              <a:off x="7811600" y="3330575"/>
              <a:ext cx="6864075" cy="2750325"/>
            </a:xfrm>
            <a:custGeom>
              <a:avLst/>
              <a:gdLst/>
              <a:ahLst/>
              <a:cxnLst/>
              <a:rect l="l" t="t" r="r" b="b"/>
              <a:pathLst>
                <a:path w="274563" h="110013" extrusionOk="0">
                  <a:moveTo>
                    <a:pt x="1501" y="0"/>
                  </a:moveTo>
                  <a:lnTo>
                    <a:pt x="0" y="3302"/>
                  </a:lnTo>
                  <a:cubicBezTo>
                    <a:pt x="234" y="3402"/>
                    <a:pt x="5704" y="6171"/>
                    <a:pt x="5704" y="16612"/>
                  </a:cubicBezTo>
                  <a:lnTo>
                    <a:pt x="5704" y="51137"/>
                  </a:lnTo>
                  <a:cubicBezTo>
                    <a:pt x="5704" y="57308"/>
                    <a:pt x="7372" y="64780"/>
                    <a:pt x="19848" y="73553"/>
                  </a:cubicBezTo>
                  <a:cubicBezTo>
                    <a:pt x="24318" y="76722"/>
                    <a:pt x="29588" y="80458"/>
                    <a:pt x="35225" y="84461"/>
                  </a:cubicBezTo>
                  <a:cubicBezTo>
                    <a:pt x="44199" y="90832"/>
                    <a:pt x="54172" y="97937"/>
                    <a:pt x="63779" y="104642"/>
                  </a:cubicBezTo>
                  <a:cubicBezTo>
                    <a:pt x="68716" y="108077"/>
                    <a:pt x="73186" y="109612"/>
                    <a:pt x="77222" y="109912"/>
                  </a:cubicBezTo>
                  <a:cubicBezTo>
                    <a:pt x="77789" y="109979"/>
                    <a:pt x="78356" y="110012"/>
                    <a:pt x="78890" y="110012"/>
                  </a:cubicBezTo>
                  <a:cubicBezTo>
                    <a:pt x="78957" y="110012"/>
                    <a:pt x="274530" y="109979"/>
                    <a:pt x="274563" y="109979"/>
                  </a:cubicBezTo>
                  <a:cubicBezTo>
                    <a:pt x="274396" y="108778"/>
                    <a:pt x="274263" y="107577"/>
                    <a:pt x="274163" y="106343"/>
                  </a:cubicBezTo>
                  <a:cubicBezTo>
                    <a:pt x="273596" y="106343"/>
                    <a:pt x="77522" y="106309"/>
                    <a:pt x="76955" y="106243"/>
                  </a:cubicBezTo>
                  <a:cubicBezTo>
                    <a:pt x="73653" y="105876"/>
                    <a:pt x="69984" y="104508"/>
                    <a:pt x="65847" y="101639"/>
                  </a:cubicBezTo>
                  <a:cubicBezTo>
                    <a:pt x="56240" y="94968"/>
                    <a:pt x="46300" y="87863"/>
                    <a:pt x="37327" y="81492"/>
                  </a:cubicBezTo>
                  <a:cubicBezTo>
                    <a:pt x="31690" y="77489"/>
                    <a:pt x="26419" y="73753"/>
                    <a:pt x="21916" y="70584"/>
                  </a:cubicBezTo>
                  <a:cubicBezTo>
                    <a:pt x="10875" y="62812"/>
                    <a:pt x="9340" y="56641"/>
                    <a:pt x="9340" y="51137"/>
                  </a:cubicBezTo>
                  <a:lnTo>
                    <a:pt x="9340" y="16612"/>
                  </a:lnTo>
                  <a:cubicBezTo>
                    <a:pt x="9340" y="3703"/>
                    <a:pt x="1835" y="133"/>
                    <a:pt x="1501" y="0"/>
                  </a:cubicBez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40;p20">
              <a:extLst>
                <a:ext uri="{FF2B5EF4-FFF2-40B4-BE49-F238E27FC236}">
                  <a16:creationId xmlns:a16="http://schemas.microsoft.com/office/drawing/2014/main" id="{C32F3C2B-6B3F-6AB0-73A7-A6E13240F778}"/>
                </a:ext>
              </a:extLst>
            </p:cNvPr>
            <p:cNvSpPr/>
            <p:nvPr/>
          </p:nvSpPr>
          <p:spPr>
            <a:xfrm>
              <a:off x="7811600" y="3330575"/>
              <a:ext cx="66725" cy="82575"/>
            </a:xfrm>
            <a:custGeom>
              <a:avLst/>
              <a:gdLst/>
              <a:ahLst/>
              <a:cxnLst/>
              <a:rect l="l" t="t" r="r" b="b"/>
              <a:pathLst>
                <a:path w="2669" h="3303" extrusionOk="0">
                  <a:moveTo>
                    <a:pt x="1501" y="0"/>
                  </a:moveTo>
                  <a:cubicBezTo>
                    <a:pt x="1501" y="0"/>
                    <a:pt x="0" y="100"/>
                    <a:pt x="0" y="3302"/>
                  </a:cubicBezTo>
                  <a:lnTo>
                    <a:pt x="2669" y="28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41;p20">
              <a:extLst>
                <a:ext uri="{FF2B5EF4-FFF2-40B4-BE49-F238E27FC236}">
                  <a16:creationId xmlns:a16="http://schemas.microsoft.com/office/drawing/2014/main" id="{D85E7652-D841-CB7B-99EB-C8F3313EFBE5}"/>
                </a:ext>
              </a:extLst>
            </p:cNvPr>
            <p:cNvSpPr/>
            <p:nvPr/>
          </p:nvSpPr>
          <p:spPr>
            <a:xfrm>
              <a:off x="7092750" y="3374750"/>
              <a:ext cx="498700" cy="1396025"/>
            </a:xfrm>
            <a:custGeom>
              <a:avLst/>
              <a:gdLst/>
              <a:ahLst/>
              <a:cxnLst/>
              <a:rect l="l" t="t" r="r" b="b"/>
              <a:pathLst>
                <a:path w="19948" h="55841" extrusionOk="0">
                  <a:moveTo>
                    <a:pt x="14177" y="1"/>
                  </a:moveTo>
                  <a:lnTo>
                    <a:pt x="5805" y="4471"/>
                  </a:lnTo>
                  <a:lnTo>
                    <a:pt x="5805" y="8240"/>
                  </a:lnTo>
                  <a:lnTo>
                    <a:pt x="0" y="11342"/>
                  </a:lnTo>
                  <a:lnTo>
                    <a:pt x="0" y="55841"/>
                  </a:lnTo>
                  <a:lnTo>
                    <a:pt x="19948" y="45167"/>
                  </a:lnTo>
                  <a:lnTo>
                    <a:pt x="19948" y="701"/>
                  </a:lnTo>
                  <a:lnTo>
                    <a:pt x="14177" y="3770"/>
                  </a:lnTo>
                  <a:lnTo>
                    <a:pt x="14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42;p20">
              <a:extLst>
                <a:ext uri="{FF2B5EF4-FFF2-40B4-BE49-F238E27FC236}">
                  <a16:creationId xmlns:a16="http://schemas.microsoft.com/office/drawing/2014/main" id="{37FF994D-C740-E2C2-BF9E-91E4FC7FB934}"/>
                </a:ext>
              </a:extLst>
            </p:cNvPr>
            <p:cNvSpPr/>
            <p:nvPr/>
          </p:nvSpPr>
          <p:spPr>
            <a:xfrm>
              <a:off x="7148625" y="4366300"/>
              <a:ext cx="387800" cy="3127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5511" y="1"/>
                  </a:moveTo>
                  <a:lnTo>
                    <a:pt x="0" y="8307"/>
                  </a:lnTo>
                  <a:lnTo>
                    <a:pt x="0" y="12510"/>
                  </a:lnTo>
                  <a:lnTo>
                    <a:pt x="15511" y="4237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43;p20">
              <a:extLst>
                <a:ext uri="{FF2B5EF4-FFF2-40B4-BE49-F238E27FC236}">
                  <a16:creationId xmlns:a16="http://schemas.microsoft.com/office/drawing/2014/main" id="{EF25A391-CE77-9CB3-F72C-EC472211D309}"/>
                </a:ext>
              </a:extLst>
            </p:cNvPr>
            <p:cNvSpPr/>
            <p:nvPr/>
          </p:nvSpPr>
          <p:spPr>
            <a:xfrm>
              <a:off x="7148625" y="4212025"/>
              <a:ext cx="387800" cy="3127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5511" y="1"/>
                  </a:moveTo>
                  <a:lnTo>
                    <a:pt x="0" y="8307"/>
                  </a:lnTo>
                  <a:lnTo>
                    <a:pt x="0" y="12510"/>
                  </a:lnTo>
                  <a:lnTo>
                    <a:pt x="15511" y="4237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44;p20">
              <a:extLst>
                <a:ext uri="{FF2B5EF4-FFF2-40B4-BE49-F238E27FC236}">
                  <a16:creationId xmlns:a16="http://schemas.microsoft.com/office/drawing/2014/main" id="{D1CED673-E683-B66F-BD98-DB7C0D5FB9F2}"/>
                </a:ext>
              </a:extLst>
            </p:cNvPr>
            <p:cNvSpPr/>
            <p:nvPr/>
          </p:nvSpPr>
          <p:spPr>
            <a:xfrm>
              <a:off x="7148625" y="4057750"/>
              <a:ext cx="387800" cy="3127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5511" y="1"/>
                  </a:moveTo>
                  <a:lnTo>
                    <a:pt x="0" y="8273"/>
                  </a:lnTo>
                  <a:lnTo>
                    <a:pt x="0" y="12509"/>
                  </a:lnTo>
                  <a:lnTo>
                    <a:pt x="15511" y="4237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45;p20">
              <a:extLst>
                <a:ext uri="{FF2B5EF4-FFF2-40B4-BE49-F238E27FC236}">
                  <a16:creationId xmlns:a16="http://schemas.microsoft.com/office/drawing/2014/main" id="{DA30EEE4-43A6-6952-4283-FD3E2E691393}"/>
                </a:ext>
              </a:extLst>
            </p:cNvPr>
            <p:cNvSpPr/>
            <p:nvPr/>
          </p:nvSpPr>
          <p:spPr>
            <a:xfrm>
              <a:off x="7217825" y="2496775"/>
              <a:ext cx="555425" cy="652625"/>
            </a:xfrm>
            <a:custGeom>
              <a:avLst/>
              <a:gdLst/>
              <a:ahLst/>
              <a:cxnLst/>
              <a:rect l="l" t="t" r="r" b="b"/>
              <a:pathLst>
                <a:path w="22217" h="26105" extrusionOk="0">
                  <a:moveTo>
                    <a:pt x="15188" y="1"/>
                  </a:moveTo>
                  <a:cubicBezTo>
                    <a:pt x="11337" y="1"/>
                    <a:pt x="6657" y="3525"/>
                    <a:pt x="3670" y="9068"/>
                  </a:cubicBezTo>
                  <a:cubicBezTo>
                    <a:pt x="1" y="15940"/>
                    <a:pt x="335" y="23278"/>
                    <a:pt x="4438" y="25480"/>
                  </a:cubicBezTo>
                  <a:cubicBezTo>
                    <a:pt x="5227" y="25904"/>
                    <a:pt x="6099" y="26105"/>
                    <a:pt x="7017" y="26105"/>
                  </a:cubicBezTo>
                  <a:cubicBezTo>
                    <a:pt x="10870" y="26105"/>
                    <a:pt x="15551" y="22562"/>
                    <a:pt x="18514" y="17040"/>
                  </a:cubicBezTo>
                  <a:cubicBezTo>
                    <a:pt x="22217" y="10169"/>
                    <a:pt x="21850" y="2830"/>
                    <a:pt x="17780" y="629"/>
                  </a:cubicBezTo>
                  <a:cubicBezTo>
                    <a:pt x="16987" y="203"/>
                    <a:pt x="16112" y="1"/>
                    <a:pt x="15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46;p20">
              <a:extLst>
                <a:ext uri="{FF2B5EF4-FFF2-40B4-BE49-F238E27FC236}">
                  <a16:creationId xmlns:a16="http://schemas.microsoft.com/office/drawing/2014/main" id="{5CEBEF98-8B67-6D6B-D099-1F7D4E5A6B8C}"/>
                </a:ext>
              </a:extLst>
            </p:cNvPr>
            <p:cNvSpPr/>
            <p:nvPr/>
          </p:nvSpPr>
          <p:spPr>
            <a:xfrm>
              <a:off x="7252025" y="2459950"/>
              <a:ext cx="434500" cy="636300"/>
            </a:xfrm>
            <a:custGeom>
              <a:avLst/>
              <a:gdLst/>
              <a:ahLst/>
              <a:cxnLst/>
              <a:rect l="l" t="t" r="r" b="b"/>
              <a:pathLst>
                <a:path w="17380" h="25452" extrusionOk="0">
                  <a:moveTo>
                    <a:pt x="11275" y="0"/>
                  </a:moveTo>
                  <a:lnTo>
                    <a:pt x="1" y="5871"/>
                  </a:lnTo>
                  <a:lnTo>
                    <a:pt x="7806" y="11508"/>
                  </a:lnTo>
                  <a:lnTo>
                    <a:pt x="3170" y="13910"/>
                  </a:lnTo>
                  <a:lnTo>
                    <a:pt x="9307" y="18413"/>
                  </a:lnTo>
                  <a:lnTo>
                    <a:pt x="6172" y="20048"/>
                  </a:lnTo>
                  <a:lnTo>
                    <a:pt x="17380" y="25452"/>
                  </a:lnTo>
                  <a:lnTo>
                    <a:pt x="17380" y="25452"/>
                  </a:lnTo>
                  <a:lnTo>
                    <a:pt x="12510" y="17880"/>
                  </a:lnTo>
                  <a:lnTo>
                    <a:pt x="16146" y="16012"/>
                  </a:lnTo>
                  <a:lnTo>
                    <a:pt x="12176" y="9974"/>
                  </a:lnTo>
                  <a:lnTo>
                    <a:pt x="16446" y="7772"/>
                  </a:lnTo>
                  <a:lnTo>
                    <a:pt x="11275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47;p20">
              <a:extLst>
                <a:ext uri="{FF2B5EF4-FFF2-40B4-BE49-F238E27FC236}">
                  <a16:creationId xmlns:a16="http://schemas.microsoft.com/office/drawing/2014/main" id="{BF9F1300-E20A-61A8-F1EE-5C7AEA89ACF0}"/>
                </a:ext>
              </a:extLst>
            </p:cNvPr>
            <p:cNvSpPr/>
            <p:nvPr/>
          </p:nvSpPr>
          <p:spPr>
            <a:xfrm>
              <a:off x="6252975" y="3347250"/>
              <a:ext cx="221850" cy="670500"/>
            </a:xfrm>
            <a:custGeom>
              <a:avLst/>
              <a:gdLst/>
              <a:ahLst/>
              <a:cxnLst/>
              <a:rect l="l" t="t" r="r" b="b"/>
              <a:pathLst>
                <a:path w="8874" h="26820" extrusionOk="0">
                  <a:moveTo>
                    <a:pt x="1" y="0"/>
                  </a:moveTo>
                  <a:lnTo>
                    <a:pt x="3803" y="11842"/>
                  </a:lnTo>
                  <a:lnTo>
                    <a:pt x="101" y="13944"/>
                  </a:lnTo>
                  <a:lnTo>
                    <a:pt x="8874" y="26819"/>
                  </a:lnTo>
                  <a:lnTo>
                    <a:pt x="4904" y="16279"/>
                  </a:lnTo>
                  <a:lnTo>
                    <a:pt x="8607" y="148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48;p20">
              <a:extLst>
                <a:ext uri="{FF2B5EF4-FFF2-40B4-BE49-F238E27FC236}">
                  <a16:creationId xmlns:a16="http://schemas.microsoft.com/office/drawing/2014/main" id="{23F1615E-53F0-28B7-3EAB-B36BEA3BEA25}"/>
                </a:ext>
              </a:extLst>
            </p:cNvPr>
            <p:cNvSpPr/>
            <p:nvPr/>
          </p:nvSpPr>
          <p:spPr>
            <a:xfrm>
              <a:off x="6039500" y="2332350"/>
              <a:ext cx="679675" cy="430325"/>
            </a:xfrm>
            <a:custGeom>
              <a:avLst/>
              <a:gdLst/>
              <a:ahLst/>
              <a:cxnLst/>
              <a:rect l="l" t="t" r="r" b="b"/>
              <a:pathLst>
                <a:path w="27187" h="17213" extrusionOk="0">
                  <a:moveTo>
                    <a:pt x="0" y="0"/>
                  </a:moveTo>
                  <a:lnTo>
                    <a:pt x="0" y="2235"/>
                  </a:lnTo>
                  <a:lnTo>
                    <a:pt x="27186" y="17213"/>
                  </a:lnTo>
                  <a:lnTo>
                    <a:pt x="27186" y="1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49;p20">
              <a:extLst>
                <a:ext uri="{FF2B5EF4-FFF2-40B4-BE49-F238E27FC236}">
                  <a16:creationId xmlns:a16="http://schemas.microsoft.com/office/drawing/2014/main" id="{3F982364-4EF1-37E6-5F38-C06589E203E3}"/>
                </a:ext>
              </a:extLst>
            </p:cNvPr>
            <p:cNvSpPr/>
            <p:nvPr/>
          </p:nvSpPr>
          <p:spPr>
            <a:xfrm>
              <a:off x="6039500" y="2449925"/>
              <a:ext cx="679675" cy="431175"/>
            </a:xfrm>
            <a:custGeom>
              <a:avLst/>
              <a:gdLst/>
              <a:ahLst/>
              <a:cxnLst/>
              <a:rect l="l" t="t" r="r" b="b"/>
              <a:pathLst>
                <a:path w="27187" h="17247" extrusionOk="0">
                  <a:moveTo>
                    <a:pt x="0" y="1"/>
                  </a:moveTo>
                  <a:lnTo>
                    <a:pt x="0" y="2269"/>
                  </a:lnTo>
                  <a:lnTo>
                    <a:pt x="27186" y="17247"/>
                  </a:lnTo>
                  <a:lnTo>
                    <a:pt x="27186" y="148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50;p20">
              <a:extLst>
                <a:ext uri="{FF2B5EF4-FFF2-40B4-BE49-F238E27FC236}">
                  <a16:creationId xmlns:a16="http://schemas.microsoft.com/office/drawing/2014/main" id="{5C9DC78C-4410-782F-4C54-7873C944DE56}"/>
                </a:ext>
              </a:extLst>
            </p:cNvPr>
            <p:cNvSpPr/>
            <p:nvPr/>
          </p:nvSpPr>
          <p:spPr>
            <a:xfrm>
              <a:off x="6039500" y="2570025"/>
              <a:ext cx="679675" cy="430325"/>
            </a:xfrm>
            <a:custGeom>
              <a:avLst/>
              <a:gdLst/>
              <a:ahLst/>
              <a:cxnLst/>
              <a:rect l="l" t="t" r="r" b="b"/>
              <a:pathLst>
                <a:path w="27187" h="17213" extrusionOk="0">
                  <a:moveTo>
                    <a:pt x="0" y="0"/>
                  </a:moveTo>
                  <a:lnTo>
                    <a:pt x="0" y="2235"/>
                  </a:lnTo>
                  <a:lnTo>
                    <a:pt x="27186" y="17213"/>
                  </a:lnTo>
                  <a:lnTo>
                    <a:pt x="27186" y="1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51;p20">
              <a:extLst>
                <a:ext uri="{FF2B5EF4-FFF2-40B4-BE49-F238E27FC236}">
                  <a16:creationId xmlns:a16="http://schemas.microsoft.com/office/drawing/2014/main" id="{3EDB280F-B037-F0DB-2DCB-1F8A2273D9D5}"/>
                </a:ext>
              </a:extLst>
            </p:cNvPr>
            <p:cNvSpPr/>
            <p:nvPr/>
          </p:nvSpPr>
          <p:spPr>
            <a:xfrm>
              <a:off x="6039500" y="2694275"/>
              <a:ext cx="679675" cy="430325"/>
            </a:xfrm>
            <a:custGeom>
              <a:avLst/>
              <a:gdLst/>
              <a:ahLst/>
              <a:cxnLst/>
              <a:rect l="l" t="t" r="r" b="b"/>
              <a:pathLst>
                <a:path w="27187" h="17213" extrusionOk="0">
                  <a:moveTo>
                    <a:pt x="0" y="0"/>
                  </a:moveTo>
                  <a:lnTo>
                    <a:pt x="0" y="2235"/>
                  </a:lnTo>
                  <a:lnTo>
                    <a:pt x="27186" y="17213"/>
                  </a:lnTo>
                  <a:lnTo>
                    <a:pt x="27186" y="1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52;p20">
              <a:extLst>
                <a:ext uri="{FF2B5EF4-FFF2-40B4-BE49-F238E27FC236}">
                  <a16:creationId xmlns:a16="http://schemas.microsoft.com/office/drawing/2014/main" id="{E2983CDE-2026-B0C4-0864-C8F63E1CB09D}"/>
                </a:ext>
              </a:extLst>
            </p:cNvPr>
            <p:cNvSpPr/>
            <p:nvPr/>
          </p:nvSpPr>
          <p:spPr>
            <a:xfrm>
              <a:off x="6039500" y="4153650"/>
              <a:ext cx="679675" cy="430325"/>
            </a:xfrm>
            <a:custGeom>
              <a:avLst/>
              <a:gdLst/>
              <a:ahLst/>
              <a:cxnLst/>
              <a:rect l="l" t="t" r="r" b="b"/>
              <a:pathLst>
                <a:path w="27187" h="17213" extrusionOk="0">
                  <a:moveTo>
                    <a:pt x="0" y="1"/>
                  </a:moveTo>
                  <a:lnTo>
                    <a:pt x="0" y="2236"/>
                  </a:lnTo>
                  <a:lnTo>
                    <a:pt x="27186" y="17213"/>
                  </a:lnTo>
                  <a:lnTo>
                    <a:pt x="27186" y="148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53;p20">
              <a:extLst>
                <a:ext uri="{FF2B5EF4-FFF2-40B4-BE49-F238E27FC236}">
                  <a16:creationId xmlns:a16="http://schemas.microsoft.com/office/drawing/2014/main" id="{4B961E82-D3FA-7263-7A2C-23617857481F}"/>
                </a:ext>
              </a:extLst>
            </p:cNvPr>
            <p:cNvSpPr/>
            <p:nvPr/>
          </p:nvSpPr>
          <p:spPr>
            <a:xfrm>
              <a:off x="6039500" y="4272075"/>
              <a:ext cx="679675" cy="430325"/>
            </a:xfrm>
            <a:custGeom>
              <a:avLst/>
              <a:gdLst/>
              <a:ahLst/>
              <a:cxnLst/>
              <a:rect l="l" t="t" r="r" b="b"/>
              <a:pathLst>
                <a:path w="27187" h="17213" extrusionOk="0">
                  <a:moveTo>
                    <a:pt x="0" y="0"/>
                  </a:moveTo>
                  <a:lnTo>
                    <a:pt x="0" y="2235"/>
                  </a:lnTo>
                  <a:lnTo>
                    <a:pt x="27186" y="17213"/>
                  </a:lnTo>
                  <a:lnTo>
                    <a:pt x="27186" y="1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54;p20">
              <a:extLst>
                <a:ext uri="{FF2B5EF4-FFF2-40B4-BE49-F238E27FC236}">
                  <a16:creationId xmlns:a16="http://schemas.microsoft.com/office/drawing/2014/main" id="{AE69AE99-6B25-EC55-174A-BAAC4D0C33FA}"/>
                </a:ext>
              </a:extLst>
            </p:cNvPr>
            <p:cNvSpPr/>
            <p:nvPr/>
          </p:nvSpPr>
          <p:spPr>
            <a:xfrm>
              <a:off x="6039500" y="4391325"/>
              <a:ext cx="679675" cy="431175"/>
            </a:xfrm>
            <a:custGeom>
              <a:avLst/>
              <a:gdLst/>
              <a:ahLst/>
              <a:cxnLst/>
              <a:rect l="l" t="t" r="r" b="b"/>
              <a:pathLst>
                <a:path w="27187" h="17247" extrusionOk="0">
                  <a:moveTo>
                    <a:pt x="0" y="0"/>
                  </a:moveTo>
                  <a:lnTo>
                    <a:pt x="0" y="2269"/>
                  </a:lnTo>
                  <a:lnTo>
                    <a:pt x="27186" y="17246"/>
                  </a:lnTo>
                  <a:lnTo>
                    <a:pt x="27186" y="1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55;p20">
              <a:extLst>
                <a:ext uri="{FF2B5EF4-FFF2-40B4-BE49-F238E27FC236}">
                  <a16:creationId xmlns:a16="http://schemas.microsoft.com/office/drawing/2014/main" id="{81EC7D8E-B65E-796B-8DEA-3EF654011906}"/>
                </a:ext>
              </a:extLst>
            </p:cNvPr>
            <p:cNvSpPr/>
            <p:nvPr/>
          </p:nvSpPr>
          <p:spPr>
            <a:xfrm>
              <a:off x="6039500" y="4515575"/>
              <a:ext cx="679675" cy="431175"/>
            </a:xfrm>
            <a:custGeom>
              <a:avLst/>
              <a:gdLst/>
              <a:ahLst/>
              <a:cxnLst/>
              <a:rect l="l" t="t" r="r" b="b"/>
              <a:pathLst>
                <a:path w="27187" h="17247" extrusionOk="0">
                  <a:moveTo>
                    <a:pt x="0" y="1"/>
                  </a:moveTo>
                  <a:lnTo>
                    <a:pt x="0" y="2269"/>
                  </a:lnTo>
                  <a:lnTo>
                    <a:pt x="27186" y="17246"/>
                  </a:lnTo>
                  <a:lnTo>
                    <a:pt x="27186" y="148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56;p20">
              <a:extLst>
                <a:ext uri="{FF2B5EF4-FFF2-40B4-BE49-F238E27FC236}">
                  <a16:creationId xmlns:a16="http://schemas.microsoft.com/office/drawing/2014/main" id="{9AEED2B0-B369-5F62-1804-A43A350E284A}"/>
                </a:ext>
              </a:extLst>
            </p:cNvPr>
            <p:cNvSpPr/>
            <p:nvPr/>
          </p:nvSpPr>
          <p:spPr>
            <a:xfrm>
              <a:off x="7148625" y="3903475"/>
              <a:ext cx="387800" cy="3127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5511" y="0"/>
                  </a:moveTo>
                  <a:lnTo>
                    <a:pt x="0" y="8273"/>
                  </a:lnTo>
                  <a:lnTo>
                    <a:pt x="0" y="12509"/>
                  </a:lnTo>
                  <a:lnTo>
                    <a:pt x="15511" y="4237"/>
                  </a:lnTo>
                  <a:lnTo>
                    <a:pt x="15511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243;p38">
            <a:extLst>
              <a:ext uri="{FF2B5EF4-FFF2-40B4-BE49-F238E27FC236}">
                <a16:creationId xmlns:a16="http://schemas.microsoft.com/office/drawing/2014/main" id="{1607ECAE-6D06-33B7-3647-89DB26C2C166}"/>
              </a:ext>
            </a:extLst>
          </p:cNvPr>
          <p:cNvSpPr/>
          <p:nvPr/>
        </p:nvSpPr>
        <p:spPr>
          <a:xfrm>
            <a:off x="4515092" y="2199927"/>
            <a:ext cx="2367622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50" name="Google Shape;243;p38">
            <a:extLst>
              <a:ext uri="{FF2B5EF4-FFF2-40B4-BE49-F238E27FC236}">
                <a16:creationId xmlns:a16="http://schemas.microsoft.com/office/drawing/2014/main" id="{B2620241-0FAD-1340-75BF-94B9864F30EB}"/>
              </a:ext>
            </a:extLst>
          </p:cNvPr>
          <p:cNvSpPr/>
          <p:nvPr/>
        </p:nvSpPr>
        <p:spPr>
          <a:xfrm>
            <a:off x="2061033" y="1458894"/>
            <a:ext cx="1548958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51" name="Google Shape;243;p38">
            <a:extLst>
              <a:ext uri="{FF2B5EF4-FFF2-40B4-BE49-F238E27FC236}">
                <a16:creationId xmlns:a16="http://schemas.microsoft.com/office/drawing/2014/main" id="{13000EB8-71B0-4B0A-CD11-97341E1926B5}"/>
              </a:ext>
            </a:extLst>
          </p:cNvPr>
          <p:cNvSpPr/>
          <p:nvPr/>
        </p:nvSpPr>
        <p:spPr>
          <a:xfrm>
            <a:off x="1924471" y="3040591"/>
            <a:ext cx="1724017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52" name="Google Shape;243;p38">
            <a:extLst>
              <a:ext uri="{FF2B5EF4-FFF2-40B4-BE49-F238E27FC236}">
                <a16:creationId xmlns:a16="http://schemas.microsoft.com/office/drawing/2014/main" id="{2AC3786F-C5DD-5213-3990-C9C63C4D7C03}"/>
              </a:ext>
            </a:extLst>
          </p:cNvPr>
          <p:cNvSpPr/>
          <p:nvPr/>
        </p:nvSpPr>
        <p:spPr>
          <a:xfrm>
            <a:off x="2166614" y="3863523"/>
            <a:ext cx="1486280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7" name="Google Shape;243;p38">
            <a:extLst>
              <a:ext uri="{FF2B5EF4-FFF2-40B4-BE49-F238E27FC236}">
                <a16:creationId xmlns:a16="http://schemas.microsoft.com/office/drawing/2014/main" id="{B2BF8EA3-33E0-9956-E506-3BF30E8C5637}"/>
              </a:ext>
            </a:extLst>
          </p:cNvPr>
          <p:cNvSpPr/>
          <p:nvPr/>
        </p:nvSpPr>
        <p:spPr>
          <a:xfrm>
            <a:off x="4515092" y="2990120"/>
            <a:ext cx="3095101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8" name="Google Shape;243;p38">
            <a:extLst>
              <a:ext uri="{FF2B5EF4-FFF2-40B4-BE49-F238E27FC236}">
                <a16:creationId xmlns:a16="http://schemas.microsoft.com/office/drawing/2014/main" id="{4A06FE38-72E4-8F63-F5AA-B0E115E6DE1E}"/>
              </a:ext>
            </a:extLst>
          </p:cNvPr>
          <p:cNvSpPr/>
          <p:nvPr/>
        </p:nvSpPr>
        <p:spPr>
          <a:xfrm>
            <a:off x="2114287" y="2237359"/>
            <a:ext cx="1495704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9" name="Google Shape;243;p38">
            <a:extLst>
              <a:ext uri="{FF2B5EF4-FFF2-40B4-BE49-F238E27FC236}">
                <a16:creationId xmlns:a16="http://schemas.microsoft.com/office/drawing/2014/main" id="{AB144EF3-4D4A-8CB4-A20F-92D5054C233F}"/>
              </a:ext>
            </a:extLst>
          </p:cNvPr>
          <p:cNvSpPr/>
          <p:nvPr/>
        </p:nvSpPr>
        <p:spPr>
          <a:xfrm>
            <a:off x="4520902" y="3863523"/>
            <a:ext cx="2723782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6" name="Google Shape;243;p38">
            <a:extLst>
              <a:ext uri="{FF2B5EF4-FFF2-40B4-BE49-F238E27FC236}">
                <a16:creationId xmlns:a16="http://schemas.microsoft.com/office/drawing/2014/main" id="{F43B3C18-44AD-2949-467A-AB85AEC6F167}"/>
              </a:ext>
            </a:extLst>
          </p:cNvPr>
          <p:cNvSpPr/>
          <p:nvPr/>
        </p:nvSpPr>
        <p:spPr>
          <a:xfrm>
            <a:off x="4520902" y="1401931"/>
            <a:ext cx="3262655" cy="48384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25" name="Google Shape;832;p51">
            <a:extLst>
              <a:ext uri="{FF2B5EF4-FFF2-40B4-BE49-F238E27FC236}">
                <a16:creationId xmlns:a16="http://schemas.microsoft.com/office/drawing/2014/main" id="{07FE4B0D-E099-4D4E-FB9A-DF82D6AE8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964" y="494372"/>
            <a:ext cx="7345257" cy="48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Approach</a:t>
            </a:r>
            <a:endParaRPr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6" name="Google Shape;833;p51">
            <a:extLst>
              <a:ext uri="{FF2B5EF4-FFF2-40B4-BE49-F238E27FC236}">
                <a16:creationId xmlns:a16="http://schemas.microsoft.com/office/drawing/2014/main" id="{2A98EE3F-BC51-257A-88C6-23C3CFD7031B}"/>
              </a:ext>
            </a:extLst>
          </p:cNvPr>
          <p:cNvSpPr txBox="1">
            <a:spLocks/>
          </p:cNvSpPr>
          <p:nvPr/>
        </p:nvSpPr>
        <p:spPr>
          <a:xfrm>
            <a:off x="4520902" y="3047380"/>
            <a:ext cx="3299073" cy="34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36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Continuous oversight of contractor performance by DTSC staff</a:t>
            </a:r>
          </a:p>
        </p:txBody>
      </p:sp>
      <p:sp>
        <p:nvSpPr>
          <p:cNvPr id="1027" name="Google Shape;834;p51">
            <a:extLst>
              <a:ext uri="{FF2B5EF4-FFF2-40B4-BE49-F238E27FC236}">
                <a16:creationId xmlns:a16="http://schemas.microsoft.com/office/drawing/2014/main" id="{9CB5F408-B9E6-F6D0-E44F-CA3FC45091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84484" y="1502130"/>
            <a:ext cx="3299073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Identification of contamination levels.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8" name="Google Shape;835;p51">
            <a:extLst>
              <a:ext uri="{FF2B5EF4-FFF2-40B4-BE49-F238E27FC236}">
                <a16:creationId xmlns:a16="http://schemas.microsoft.com/office/drawing/2014/main" id="{F4E628BC-2C3A-6B3F-32DB-78C844D3D97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87495" y="2311439"/>
            <a:ext cx="3299073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</a:rPr>
              <a:t>Tailored cleanup strategies.</a:t>
            </a:r>
            <a:endParaRPr sz="1400" b="0" dirty="0">
              <a:solidFill>
                <a:schemeClr val="bg1">
                  <a:lumMod val="50000"/>
                </a:schemeClr>
              </a:solidFill>
              <a:latin typeface="Karla" pitchFamily="2" charset="77"/>
            </a:endParaRPr>
          </a:p>
        </p:txBody>
      </p:sp>
      <p:sp>
        <p:nvSpPr>
          <p:cNvPr id="1029" name="Google Shape;836;p51">
            <a:extLst>
              <a:ext uri="{FF2B5EF4-FFF2-40B4-BE49-F238E27FC236}">
                <a16:creationId xmlns:a16="http://schemas.microsoft.com/office/drawing/2014/main" id="{227DBEFD-5E80-B399-CCB5-9F96F96AE7C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20902" y="3930057"/>
            <a:ext cx="3299073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Soil excavation, contamination removal.</a:t>
            </a:r>
          </a:p>
        </p:txBody>
      </p:sp>
      <p:sp>
        <p:nvSpPr>
          <p:cNvPr id="1030" name="Google Shape;837;p51">
            <a:extLst>
              <a:ext uri="{FF2B5EF4-FFF2-40B4-BE49-F238E27FC236}">
                <a16:creationId xmlns:a16="http://schemas.microsoft.com/office/drawing/2014/main" id="{408D06DA-B7D5-8AAF-4428-7883B82B599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949243" y="1537560"/>
            <a:ext cx="1692541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SAMPLING</a:t>
            </a:r>
          </a:p>
        </p:txBody>
      </p:sp>
      <p:sp>
        <p:nvSpPr>
          <p:cNvPr id="1031" name="Google Shape;838;p51">
            <a:extLst>
              <a:ext uri="{FF2B5EF4-FFF2-40B4-BE49-F238E27FC236}">
                <a16:creationId xmlns:a16="http://schemas.microsoft.com/office/drawing/2014/main" id="{4329A353-BCA2-A18D-62A5-E97B757197EE}"/>
              </a:ext>
            </a:extLst>
          </p:cNvPr>
          <p:cNvSpPr txBox="1">
            <a:spLocks/>
          </p:cNvSpPr>
          <p:nvPr/>
        </p:nvSpPr>
        <p:spPr>
          <a:xfrm>
            <a:off x="1996281" y="2311439"/>
            <a:ext cx="1647694" cy="34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36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REMEDIATION PLANNING</a:t>
            </a:r>
          </a:p>
        </p:txBody>
      </p:sp>
      <p:sp>
        <p:nvSpPr>
          <p:cNvPr id="1032" name="Google Shape;839;p51">
            <a:extLst>
              <a:ext uri="{FF2B5EF4-FFF2-40B4-BE49-F238E27FC236}">
                <a16:creationId xmlns:a16="http://schemas.microsoft.com/office/drawing/2014/main" id="{DF7647C2-3F1E-E485-F020-232156232BF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826747" y="3135249"/>
            <a:ext cx="1937746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 AND MONITORING</a:t>
            </a:r>
          </a:p>
        </p:txBody>
      </p:sp>
      <p:sp>
        <p:nvSpPr>
          <p:cNvPr id="1033" name="Google Shape;840;p51">
            <a:extLst>
              <a:ext uri="{FF2B5EF4-FFF2-40B4-BE49-F238E27FC236}">
                <a16:creationId xmlns:a16="http://schemas.microsoft.com/office/drawing/2014/main" id="{B52C2458-14E8-AB27-B431-625708E1FEB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166614" y="3946773"/>
            <a:ext cx="1485292" cy="343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 OF CLEANUP</a:t>
            </a:r>
          </a:p>
        </p:txBody>
      </p:sp>
      <p:pic>
        <p:nvPicPr>
          <p:cNvPr id="1038" name="Picture 1037" descr="A black and white circle with black and white circles and dots&#10;&#10;Description automatically generated">
            <a:extLst>
              <a:ext uri="{FF2B5EF4-FFF2-40B4-BE49-F238E27FC236}">
                <a16:creationId xmlns:a16="http://schemas.microsoft.com/office/drawing/2014/main" id="{DA17481C-1F0D-A320-78DA-59D6EC5A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93" y="3164756"/>
            <a:ext cx="270873" cy="2638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39" name="Picture 1038" descr="A white pipe with smoke coming out of it&#10;&#10;Description automatically generated">
            <a:extLst>
              <a:ext uri="{FF2B5EF4-FFF2-40B4-BE49-F238E27FC236}">
                <a16:creationId xmlns:a16="http://schemas.microsoft.com/office/drawing/2014/main" id="{961ABC63-2970-B02D-277A-A0651D0D2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523" y="2381887"/>
            <a:ext cx="270873" cy="252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40" name="Picture 1039" descr="A black and white sign with a rectangular object&#10;&#10;Description automatically generated">
            <a:extLst>
              <a:ext uri="{FF2B5EF4-FFF2-40B4-BE49-F238E27FC236}">
                <a16:creationId xmlns:a16="http://schemas.microsoft.com/office/drawing/2014/main" id="{CAA14CDF-2FDB-5DA5-156A-F67BEBAE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59" y="1570186"/>
            <a:ext cx="241391" cy="2766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1041" name="Picture 1040" descr="A white pipe with a black background&#10;&#10;Description automatically generated">
            <a:extLst>
              <a:ext uri="{FF2B5EF4-FFF2-40B4-BE49-F238E27FC236}">
                <a16:creationId xmlns:a16="http://schemas.microsoft.com/office/drawing/2014/main" id="{57DF58AB-A813-EED7-BE8A-18EF3613D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544" y="3985279"/>
            <a:ext cx="270873" cy="2638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1042" name="Right Arrow 1041">
            <a:extLst>
              <a:ext uri="{FF2B5EF4-FFF2-40B4-BE49-F238E27FC236}">
                <a16:creationId xmlns:a16="http://schemas.microsoft.com/office/drawing/2014/main" id="{1A6F5839-BC8C-E479-58E6-693256ADB562}"/>
              </a:ext>
            </a:extLst>
          </p:cNvPr>
          <p:cNvSpPr/>
          <p:nvPr/>
        </p:nvSpPr>
        <p:spPr>
          <a:xfrm>
            <a:off x="3867875" y="1682823"/>
            <a:ext cx="506510" cy="51352"/>
          </a:xfrm>
          <a:prstGeom prst="rightArrow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3" name="Right Arrow 1042">
            <a:extLst>
              <a:ext uri="{FF2B5EF4-FFF2-40B4-BE49-F238E27FC236}">
                <a16:creationId xmlns:a16="http://schemas.microsoft.com/office/drawing/2014/main" id="{FB920038-B585-4CBD-185F-E3EAFC2FA6D2}"/>
              </a:ext>
            </a:extLst>
          </p:cNvPr>
          <p:cNvSpPr/>
          <p:nvPr/>
        </p:nvSpPr>
        <p:spPr>
          <a:xfrm>
            <a:off x="3867875" y="2480474"/>
            <a:ext cx="506510" cy="51352"/>
          </a:xfrm>
          <a:prstGeom prst="rightArrow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4" name="Right Arrow 1043">
            <a:extLst>
              <a:ext uri="{FF2B5EF4-FFF2-40B4-BE49-F238E27FC236}">
                <a16:creationId xmlns:a16="http://schemas.microsoft.com/office/drawing/2014/main" id="{6D929DAF-9BBD-A09C-1706-D7EF20E79483}"/>
              </a:ext>
            </a:extLst>
          </p:cNvPr>
          <p:cNvSpPr/>
          <p:nvPr/>
        </p:nvSpPr>
        <p:spPr>
          <a:xfrm>
            <a:off x="3867875" y="3336678"/>
            <a:ext cx="506510" cy="51352"/>
          </a:xfrm>
          <a:prstGeom prst="rightArrow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5" name="Right Arrow 1044">
            <a:extLst>
              <a:ext uri="{FF2B5EF4-FFF2-40B4-BE49-F238E27FC236}">
                <a16:creationId xmlns:a16="http://schemas.microsoft.com/office/drawing/2014/main" id="{76403A7D-F4DD-566B-37CF-0DFFC5330059}"/>
              </a:ext>
            </a:extLst>
          </p:cNvPr>
          <p:cNvSpPr/>
          <p:nvPr/>
        </p:nvSpPr>
        <p:spPr>
          <a:xfrm>
            <a:off x="3857051" y="4099882"/>
            <a:ext cx="506510" cy="51352"/>
          </a:xfrm>
          <a:prstGeom prst="rightArrow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55" name="Google Shape;195;p20">
            <a:extLst>
              <a:ext uri="{FF2B5EF4-FFF2-40B4-BE49-F238E27FC236}">
                <a16:creationId xmlns:a16="http://schemas.microsoft.com/office/drawing/2014/main" id="{2AF09012-9887-BABB-1D7A-38F9B442887F}"/>
              </a:ext>
            </a:extLst>
          </p:cNvPr>
          <p:cNvGrpSpPr/>
          <p:nvPr/>
        </p:nvGrpSpPr>
        <p:grpSpPr>
          <a:xfrm>
            <a:off x="-1823910" y="2928762"/>
            <a:ext cx="3122516" cy="1553765"/>
            <a:chOff x="-2099637" y="1325800"/>
            <a:chExt cx="6383763" cy="3453596"/>
          </a:xfrm>
        </p:grpSpPr>
        <p:sp>
          <p:nvSpPr>
            <p:cNvPr id="1056" name="Google Shape;196;p20">
              <a:extLst>
                <a:ext uri="{FF2B5EF4-FFF2-40B4-BE49-F238E27FC236}">
                  <a16:creationId xmlns:a16="http://schemas.microsoft.com/office/drawing/2014/main" id="{7E5DB8AD-F3FF-0FCC-202D-7A13D7E9B199}"/>
                </a:ext>
              </a:extLst>
            </p:cNvPr>
            <p:cNvSpPr/>
            <p:nvPr/>
          </p:nvSpPr>
          <p:spPr>
            <a:xfrm>
              <a:off x="3567576" y="1832746"/>
              <a:ext cx="694125" cy="2358550"/>
            </a:xfrm>
            <a:custGeom>
              <a:avLst/>
              <a:gdLst/>
              <a:ahLst/>
              <a:cxnLst/>
              <a:rect l="l" t="t" r="r" b="b"/>
              <a:pathLst>
                <a:path w="38228" h="129894" extrusionOk="0">
                  <a:moveTo>
                    <a:pt x="38228" y="0"/>
                  </a:moveTo>
                  <a:lnTo>
                    <a:pt x="1" y="22049"/>
                  </a:lnTo>
                  <a:lnTo>
                    <a:pt x="1" y="129893"/>
                  </a:lnTo>
                  <a:lnTo>
                    <a:pt x="38228" y="107911"/>
                  </a:lnTo>
                  <a:lnTo>
                    <a:pt x="382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97;p20">
              <a:extLst>
                <a:ext uri="{FF2B5EF4-FFF2-40B4-BE49-F238E27FC236}">
                  <a16:creationId xmlns:a16="http://schemas.microsoft.com/office/drawing/2014/main" id="{17B1B1B1-5F32-B23A-FBE8-5D708F5CBC27}"/>
                </a:ext>
              </a:extLst>
            </p:cNvPr>
            <p:cNvSpPr/>
            <p:nvPr/>
          </p:nvSpPr>
          <p:spPr>
            <a:xfrm>
              <a:off x="2687543" y="1730376"/>
              <a:ext cx="880076" cy="2465153"/>
            </a:xfrm>
            <a:custGeom>
              <a:avLst/>
              <a:gdLst/>
              <a:ahLst/>
              <a:cxnLst/>
              <a:rect l="l" t="t" r="r" b="b"/>
              <a:pathLst>
                <a:path w="48469" h="135765" extrusionOk="0">
                  <a:moveTo>
                    <a:pt x="1" y="1"/>
                  </a:moveTo>
                  <a:lnTo>
                    <a:pt x="1" y="108178"/>
                  </a:lnTo>
                  <a:lnTo>
                    <a:pt x="48469" y="135765"/>
                  </a:lnTo>
                  <a:lnTo>
                    <a:pt x="48469" y="27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7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98;p20">
              <a:extLst>
                <a:ext uri="{FF2B5EF4-FFF2-40B4-BE49-F238E27FC236}">
                  <a16:creationId xmlns:a16="http://schemas.microsoft.com/office/drawing/2014/main" id="{A6189028-65F7-9D0D-D62C-685D3A755CAB}"/>
                </a:ext>
              </a:extLst>
            </p:cNvPr>
            <p:cNvSpPr/>
            <p:nvPr/>
          </p:nvSpPr>
          <p:spPr>
            <a:xfrm>
              <a:off x="2687543" y="1325800"/>
              <a:ext cx="1574183" cy="907330"/>
            </a:xfrm>
            <a:custGeom>
              <a:avLst/>
              <a:gdLst/>
              <a:ahLst/>
              <a:cxnLst/>
              <a:rect l="l" t="t" r="r" b="b"/>
              <a:pathLst>
                <a:path w="86696" h="49970" extrusionOk="0">
                  <a:moveTo>
                    <a:pt x="38028" y="0"/>
                  </a:moveTo>
                  <a:lnTo>
                    <a:pt x="1" y="22283"/>
                  </a:lnTo>
                  <a:lnTo>
                    <a:pt x="48469" y="49969"/>
                  </a:lnTo>
                  <a:lnTo>
                    <a:pt x="86696" y="27920"/>
                  </a:lnTo>
                  <a:lnTo>
                    <a:pt x="38028" y="0"/>
                  </a:lnTo>
                  <a:close/>
                </a:path>
              </a:pathLst>
            </a:custGeom>
            <a:solidFill>
              <a:srgbClr val="ED5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99;p20">
              <a:extLst>
                <a:ext uri="{FF2B5EF4-FFF2-40B4-BE49-F238E27FC236}">
                  <a16:creationId xmlns:a16="http://schemas.microsoft.com/office/drawing/2014/main" id="{7AA7F07B-0054-36BC-9243-9673120C85BD}"/>
                </a:ext>
              </a:extLst>
            </p:cNvPr>
            <p:cNvSpPr/>
            <p:nvPr/>
          </p:nvSpPr>
          <p:spPr>
            <a:xfrm>
              <a:off x="2664538" y="3688509"/>
              <a:ext cx="903699" cy="648713"/>
            </a:xfrm>
            <a:custGeom>
              <a:avLst/>
              <a:gdLst/>
              <a:ahLst/>
              <a:cxnLst/>
              <a:rect l="l" t="t" r="r" b="b"/>
              <a:pathLst>
                <a:path w="49770" h="35727" extrusionOk="0">
                  <a:moveTo>
                    <a:pt x="0" y="1"/>
                  </a:moveTo>
                  <a:lnTo>
                    <a:pt x="0" y="7373"/>
                  </a:lnTo>
                  <a:lnTo>
                    <a:pt x="49769" y="35726"/>
                  </a:lnTo>
                  <a:lnTo>
                    <a:pt x="49769" y="283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00;p20">
              <a:extLst>
                <a:ext uri="{FF2B5EF4-FFF2-40B4-BE49-F238E27FC236}">
                  <a16:creationId xmlns:a16="http://schemas.microsoft.com/office/drawing/2014/main" id="{5F686AEA-EFF2-6034-DF5E-35FE50A1E468}"/>
                </a:ext>
              </a:extLst>
            </p:cNvPr>
            <p:cNvSpPr/>
            <p:nvPr/>
          </p:nvSpPr>
          <p:spPr>
            <a:xfrm>
              <a:off x="2664538" y="3675181"/>
              <a:ext cx="903699" cy="529400"/>
            </a:xfrm>
            <a:custGeom>
              <a:avLst/>
              <a:gdLst/>
              <a:ahLst/>
              <a:cxnLst/>
              <a:rect l="l" t="t" r="r" b="b"/>
              <a:pathLst>
                <a:path w="49770" h="29156" extrusionOk="0">
                  <a:moveTo>
                    <a:pt x="1268" y="1"/>
                  </a:moveTo>
                  <a:lnTo>
                    <a:pt x="0" y="735"/>
                  </a:lnTo>
                  <a:lnTo>
                    <a:pt x="49769" y="29155"/>
                  </a:lnTo>
                  <a:lnTo>
                    <a:pt x="49769" y="2772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01;p20">
              <a:extLst>
                <a:ext uri="{FF2B5EF4-FFF2-40B4-BE49-F238E27FC236}">
                  <a16:creationId xmlns:a16="http://schemas.microsoft.com/office/drawing/2014/main" id="{0BC872EB-2C25-B2A2-8B45-6996260E945D}"/>
                </a:ext>
              </a:extLst>
            </p:cNvPr>
            <p:cNvSpPr/>
            <p:nvPr/>
          </p:nvSpPr>
          <p:spPr>
            <a:xfrm>
              <a:off x="3568193" y="3793293"/>
              <a:ext cx="715932" cy="543926"/>
            </a:xfrm>
            <a:custGeom>
              <a:avLst/>
              <a:gdLst/>
              <a:ahLst/>
              <a:cxnLst/>
              <a:rect l="l" t="t" r="r" b="b"/>
              <a:pathLst>
                <a:path w="39429" h="29956" extrusionOk="0">
                  <a:moveTo>
                    <a:pt x="39428" y="1"/>
                  </a:moveTo>
                  <a:lnTo>
                    <a:pt x="0" y="22617"/>
                  </a:lnTo>
                  <a:lnTo>
                    <a:pt x="0" y="29955"/>
                  </a:lnTo>
                  <a:lnTo>
                    <a:pt x="39428" y="7373"/>
                  </a:lnTo>
                  <a:lnTo>
                    <a:pt x="39428" y="1"/>
                  </a:ln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02;p20">
              <a:extLst>
                <a:ext uri="{FF2B5EF4-FFF2-40B4-BE49-F238E27FC236}">
                  <a16:creationId xmlns:a16="http://schemas.microsoft.com/office/drawing/2014/main" id="{FA30087E-6D9F-9ED3-7C14-3F6A0577A5ED}"/>
                </a:ext>
              </a:extLst>
            </p:cNvPr>
            <p:cNvSpPr/>
            <p:nvPr/>
          </p:nvSpPr>
          <p:spPr>
            <a:xfrm>
              <a:off x="3568193" y="3779966"/>
              <a:ext cx="715932" cy="424613"/>
            </a:xfrm>
            <a:custGeom>
              <a:avLst/>
              <a:gdLst/>
              <a:ahLst/>
              <a:cxnLst/>
              <a:rect l="l" t="t" r="r" b="b"/>
              <a:pathLst>
                <a:path w="39429" h="23385" extrusionOk="0">
                  <a:moveTo>
                    <a:pt x="38161" y="1"/>
                  </a:moveTo>
                  <a:lnTo>
                    <a:pt x="0" y="21950"/>
                  </a:lnTo>
                  <a:lnTo>
                    <a:pt x="0" y="23384"/>
                  </a:lnTo>
                  <a:lnTo>
                    <a:pt x="39428" y="735"/>
                  </a:lnTo>
                  <a:lnTo>
                    <a:pt x="3816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03;p20">
              <a:extLst>
                <a:ext uri="{FF2B5EF4-FFF2-40B4-BE49-F238E27FC236}">
                  <a16:creationId xmlns:a16="http://schemas.microsoft.com/office/drawing/2014/main" id="{73D0B584-C7D1-370C-A6D0-9D72C6818D8A}"/>
                </a:ext>
              </a:extLst>
            </p:cNvPr>
            <p:cNvSpPr/>
            <p:nvPr/>
          </p:nvSpPr>
          <p:spPr>
            <a:xfrm>
              <a:off x="3646322" y="2895407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66" y="1"/>
                  </a:moveTo>
                  <a:cubicBezTo>
                    <a:pt x="1613" y="1"/>
                    <a:pt x="1445" y="48"/>
                    <a:pt x="1268" y="150"/>
                  </a:cubicBezTo>
                  <a:cubicBezTo>
                    <a:pt x="567" y="550"/>
                    <a:pt x="0" y="1651"/>
                    <a:pt x="0" y="2585"/>
                  </a:cubicBezTo>
                  <a:cubicBezTo>
                    <a:pt x="0" y="3297"/>
                    <a:pt x="308" y="3720"/>
                    <a:pt x="750" y="3720"/>
                  </a:cubicBezTo>
                  <a:cubicBezTo>
                    <a:pt x="908" y="3720"/>
                    <a:pt x="1083" y="3666"/>
                    <a:pt x="1268" y="3552"/>
                  </a:cubicBezTo>
                  <a:cubicBezTo>
                    <a:pt x="1968" y="3152"/>
                    <a:pt x="2535" y="2051"/>
                    <a:pt x="2535" y="1117"/>
                  </a:cubicBezTo>
                  <a:cubicBezTo>
                    <a:pt x="2535" y="419"/>
                    <a:pt x="2219" y="1"/>
                    <a:pt x="1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04;p20">
              <a:extLst>
                <a:ext uri="{FF2B5EF4-FFF2-40B4-BE49-F238E27FC236}">
                  <a16:creationId xmlns:a16="http://schemas.microsoft.com/office/drawing/2014/main" id="{DD9B5DB0-0B31-7DA4-D4C5-B367F569253E}"/>
                </a:ext>
              </a:extLst>
            </p:cNvPr>
            <p:cNvSpPr/>
            <p:nvPr/>
          </p:nvSpPr>
          <p:spPr>
            <a:xfrm>
              <a:off x="3646322" y="3114309"/>
              <a:ext cx="46047" cy="67564"/>
            </a:xfrm>
            <a:custGeom>
              <a:avLst/>
              <a:gdLst/>
              <a:ahLst/>
              <a:cxnLst/>
              <a:rect l="l" t="t" r="r" b="b"/>
              <a:pathLst>
                <a:path w="2536" h="3721" extrusionOk="0">
                  <a:moveTo>
                    <a:pt x="1786" y="1"/>
                  </a:moveTo>
                  <a:cubicBezTo>
                    <a:pt x="1627" y="1"/>
                    <a:pt x="1452" y="55"/>
                    <a:pt x="1268" y="169"/>
                  </a:cubicBezTo>
                  <a:cubicBezTo>
                    <a:pt x="567" y="569"/>
                    <a:pt x="0" y="1670"/>
                    <a:pt x="0" y="2604"/>
                  </a:cubicBezTo>
                  <a:cubicBezTo>
                    <a:pt x="0" y="3302"/>
                    <a:pt x="317" y="3720"/>
                    <a:pt x="769" y="3720"/>
                  </a:cubicBezTo>
                  <a:cubicBezTo>
                    <a:pt x="922" y="3720"/>
                    <a:pt x="1091" y="3673"/>
                    <a:pt x="1268" y="3571"/>
                  </a:cubicBezTo>
                  <a:cubicBezTo>
                    <a:pt x="1968" y="3171"/>
                    <a:pt x="2535" y="2070"/>
                    <a:pt x="2535" y="1136"/>
                  </a:cubicBezTo>
                  <a:cubicBezTo>
                    <a:pt x="2535" y="424"/>
                    <a:pt x="2228" y="1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05;p20">
              <a:extLst>
                <a:ext uri="{FF2B5EF4-FFF2-40B4-BE49-F238E27FC236}">
                  <a16:creationId xmlns:a16="http://schemas.microsoft.com/office/drawing/2014/main" id="{79148E4A-B515-3637-ABF5-E0399BA45CF2}"/>
                </a:ext>
              </a:extLst>
            </p:cNvPr>
            <p:cNvSpPr/>
            <p:nvPr/>
          </p:nvSpPr>
          <p:spPr>
            <a:xfrm>
              <a:off x="3646322" y="3342053"/>
              <a:ext cx="46047" cy="67546"/>
            </a:xfrm>
            <a:custGeom>
              <a:avLst/>
              <a:gdLst/>
              <a:ahLst/>
              <a:cxnLst/>
              <a:rect l="l" t="t" r="r" b="b"/>
              <a:pathLst>
                <a:path w="2536" h="3720" extrusionOk="0">
                  <a:moveTo>
                    <a:pt x="1786" y="0"/>
                  </a:moveTo>
                  <a:cubicBezTo>
                    <a:pt x="1627" y="0"/>
                    <a:pt x="1452" y="54"/>
                    <a:pt x="1268" y="168"/>
                  </a:cubicBezTo>
                  <a:cubicBezTo>
                    <a:pt x="567" y="569"/>
                    <a:pt x="0" y="1669"/>
                    <a:pt x="0" y="2603"/>
                  </a:cubicBezTo>
                  <a:cubicBezTo>
                    <a:pt x="0" y="3301"/>
                    <a:pt x="317" y="3720"/>
                    <a:pt x="769" y="3720"/>
                  </a:cubicBezTo>
                  <a:cubicBezTo>
                    <a:pt x="922" y="3720"/>
                    <a:pt x="1091" y="3672"/>
                    <a:pt x="1268" y="3571"/>
                  </a:cubicBezTo>
                  <a:cubicBezTo>
                    <a:pt x="1968" y="3170"/>
                    <a:pt x="2535" y="2070"/>
                    <a:pt x="2535" y="1136"/>
                  </a:cubicBezTo>
                  <a:cubicBezTo>
                    <a:pt x="2535" y="423"/>
                    <a:pt x="2228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06;p20">
              <a:extLst>
                <a:ext uri="{FF2B5EF4-FFF2-40B4-BE49-F238E27FC236}">
                  <a16:creationId xmlns:a16="http://schemas.microsoft.com/office/drawing/2014/main" id="{DB6BC658-CEFE-D8F5-5FFB-8B365758D6F8}"/>
                </a:ext>
              </a:extLst>
            </p:cNvPr>
            <p:cNvSpPr/>
            <p:nvPr/>
          </p:nvSpPr>
          <p:spPr>
            <a:xfrm>
              <a:off x="2854714" y="2725802"/>
              <a:ext cx="93293" cy="135691"/>
            </a:xfrm>
            <a:custGeom>
              <a:avLst/>
              <a:gdLst/>
              <a:ahLst/>
              <a:cxnLst/>
              <a:rect l="l" t="t" r="r" b="b"/>
              <a:pathLst>
                <a:path w="5138" h="7473" extrusionOk="0">
                  <a:moveTo>
                    <a:pt x="1532" y="0"/>
                  </a:moveTo>
                  <a:cubicBezTo>
                    <a:pt x="625" y="0"/>
                    <a:pt x="0" y="842"/>
                    <a:pt x="0" y="2252"/>
                  </a:cubicBezTo>
                  <a:cubicBezTo>
                    <a:pt x="0" y="4153"/>
                    <a:pt x="1135" y="6355"/>
                    <a:pt x="2569" y="7156"/>
                  </a:cubicBezTo>
                  <a:cubicBezTo>
                    <a:pt x="2931" y="7371"/>
                    <a:pt x="3277" y="7473"/>
                    <a:pt x="3591" y="7473"/>
                  </a:cubicBezTo>
                  <a:cubicBezTo>
                    <a:pt x="4495" y="7473"/>
                    <a:pt x="5137" y="6631"/>
                    <a:pt x="5137" y="5221"/>
                  </a:cubicBezTo>
                  <a:cubicBezTo>
                    <a:pt x="5137" y="3320"/>
                    <a:pt x="3970" y="1118"/>
                    <a:pt x="2569" y="317"/>
                  </a:cubicBezTo>
                  <a:cubicBezTo>
                    <a:pt x="2199" y="102"/>
                    <a:pt x="1848" y="0"/>
                    <a:pt x="1532" y="0"/>
                  </a:cubicBez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07;p20">
              <a:extLst>
                <a:ext uri="{FF2B5EF4-FFF2-40B4-BE49-F238E27FC236}">
                  <a16:creationId xmlns:a16="http://schemas.microsoft.com/office/drawing/2014/main" id="{F6BC37E0-2460-D489-BCD9-D1C86C75EE8A}"/>
                </a:ext>
              </a:extLst>
            </p:cNvPr>
            <p:cNvSpPr/>
            <p:nvPr/>
          </p:nvSpPr>
          <p:spPr>
            <a:xfrm>
              <a:off x="2842603" y="2728526"/>
              <a:ext cx="89044" cy="148419"/>
            </a:xfrm>
            <a:custGeom>
              <a:avLst/>
              <a:gdLst/>
              <a:ahLst/>
              <a:cxnLst/>
              <a:rect l="l" t="t" r="r" b="b"/>
              <a:pathLst>
                <a:path w="4904" h="8174" extrusionOk="0">
                  <a:moveTo>
                    <a:pt x="1601" y="1"/>
                  </a:moveTo>
                  <a:lnTo>
                    <a:pt x="0" y="1035"/>
                  </a:lnTo>
                  <a:lnTo>
                    <a:pt x="3236" y="8173"/>
                  </a:lnTo>
                  <a:lnTo>
                    <a:pt x="4904" y="713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BAD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08;p20">
              <a:extLst>
                <a:ext uri="{FF2B5EF4-FFF2-40B4-BE49-F238E27FC236}">
                  <a16:creationId xmlns:a16="http://schemas.microsoft.com/office/drawing/2014/main" id="{3303BFEF-63E6-91F9-03AA-338C20AFAE0A}"/>
                </a:ext>
              </a:extLst>
            </p:cNvPr>
            <p:cNvSpPr/>
            <p:nvPr/>
          </p:nvSpPr>
          <p:spPr>
            <a:xfrm>
              <a:off x="2825027" y="2743959"/>
              <a:ext cx="93293" cy="135709"/>
            </a:xfrm>
            <a:custGeom>
              <a:avLst/>
              <a:gdLst/>
              <a:ahLst/>
              <a:cxnLst/>
              <a:rect l="l" t="t" r="r" b="b"/>
              <a:pathLst>
                <a:path w="5138" h="7474" extrusionOk="0">
                  <a:moveTo>
                    <a:pt x="1547" y="1"/>
                  </a:moveTo>
                  <a:cubicBezTo>
                    <a:pt x="643" y="1"/>
                    <a:pt x="1" y="842"/>
                    <a:pt x="1" y="2253"/>
                  </a:cubicBezTo>
                  <a:cubicBezTo>
                    <a:pt x="1" y="4154"/>
                    <a:pt x="1168" y="6356"/>
                    <a:pt x="2569" y="7156"/>
                  </a:cubicBezTo>
                  <a:cubicBezTo>
                    <a:pt x="2940" y="7372"/>
                    <a:pt x="3290" y="7474"/>
                    <a:pt x="3606" y="7474"/>
                  </a:cubicBezTo>
                  <a:cubicBezTo>
                    <a:pt x="4514" y="7474"/>
                    <a:pt x="5138" y="6632"/>
                    <a:pt x="5138" y="5222"/>
                  </a:cubicBezTo>
                  <a:cubicBezTo>
                    <a:pt x="5138" y="3320"/>
                    <a:pt x="4004" y="1119"/>
                    <a:pt x="2569" y="318"/>
                  </a:cubicBezTo>
                  <a:cubicBezTo>
                    <a:pt x="2208" y="103"/>
                    <a:pt x="1862" y="1"/>
                    <a:pt x="1547" y="1"/>
                  </a:cubicBezTo>
                  <a:close/>
                </a:path>
              </a:pathLst>
            </a:custGeom>
            <a:solidFill>
              <a:srgbClr val="A5C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09;p20">
              <a:extLst>
                <a:ext uri="{FF2B5EF4-FFF2-40B4-BE49-F238E27FC236}">
                  <a16:creationId xmlns:a16="http://schemas.microsoft.com/office/drawing/2014/main" id="{288841AF-AE36-155F-F99F-68AD0FD159D6}"/>
                </a:ext>
              </a:extLst>
            </p:cNvPr>
            <p:cNvSpPr/>
            <p:nvPr/>
          </p:nvSpPr>
          <p:spPr>
            <a:xfrm>
              <a:off x="-2099637" y="2781835"/>
              <a:ext cx="4985396" cy="1997561"/>
            </a:xfrm>
            <a:custGeom>
              <a:avLst/>
              <a:gdLst/>
              <a:ahLst/>
              <a:cxnLst/>
              <a:rect l="l" t="t" r="r" b="b"/>
              <a:pathLst>
                <a:path w="274564" h="110013" extrusionOk="0">
                  <a:moveTo>
                    <a:pt x="273063" y="0"/>
                  </a:moveTo>
                  <a:cubicBezTo>
                    <a:pt x="272729" y="133"/>
                    <a:pt x="265224" y="3703"/>
                    <a:pt x="265224" y="16612"/>
                  </a:cubicBezTo>
                  <a:lnTo>
                    <a:pt x="265224" y="51137"/>
                  </a:lnTo>
                  <a:cubicBezTo>
                    <a:pt x="265224" y="56641"/>
                    <a:pt x="263723" y="62812"/>
                    <a:pt x="252648" y="70584"/>
                  </a:cubicBezTo>
                  <a:cubicBezTo>
                    <a:pt x="248145" y="73753"/>
                    <a:pt x="242908" y="77489"/>
                    <a:pt x="237237" y="81492"/>
                  </a:cubicBezTo>
                  <a:cubicBezTo>
                    <a:pt x="228297" y="87863"/>
                    <a:pt x="218323" y="94968"/>
                    <a:pt x="208717" y="101639"/>
                  </a:cubicBezTo>
                  <a:cubicBezTo>
                    <a:pt x="204614" y="104508"/>
                    <a:pt x="200944" y="105876"/>
                    <a:pt x="197609" y="106243"/>
                  </a:cubicBezTo>
                  <a:cubicBezTo>
                    <a:pt x="197042" y="106309"/>
                    <a:pt x="968" y="106343"/>
                    <a:pt x="401" y="106343"/>
                  </a:cubicBezTo>
                  <a:cubicBezTo>
                    <a:pt x="301" y="107577"/>
                    <a:pt x="168" y="108778"/>
                    <a:pt x="1" y="109979"/>
                  </a:cubicBezTo>
                  <a:cubicBezTo>
                    <a:pt x="34" y="109979"/>
                    <a:pt x="195607" y="110012"/>
                    <a:pt x="195674" y="110012"/>
                  </a:cubicBezTo>
                  <a:cubicBezTo>
                    <a:pt x="196208" y="110012"/>
                    <a:pt x="196775" y="109979"/>
                    <a:pt x="197342" y="109912"/>
                  </a:cubicBezTo>
                  <a:cubicBezTo>
                    <a:pt x="201378" y="109612"/>
                    <a:pt x="205848" y="108077"/>
                    <a:pt x="210785" y="104642"/>
                  </a:cubicBezTo>
                  <a:cubicBezTo>
                    <a:pt x="220392" y="97937"/>
                    <a:pt x="230399" y="90832"/>
                    <a:pt x="239339" y="84461"/>
                  </a:cubicBezTo>
                  <a:cubicBezTo>
                    <a:pt x="245009" y="80458"/>
                    <a:pt x="250246" y="76722"/>
                    <a:pt x="254716" y="73553"/>
                  </a:cubicBezTo>
                  <a:cubicBezTo>
                    <a:pt x="267192" y="64780"/>
                    <a:pt x="268860" y="57308"/>
                    <a:pt x="268860" y="51137"/>
                  </a:cubicBezTo>
                  <a:lnTo>
                    <a:pt x="268860" y="16612"/>
                  </a:lnTo>
                  <a:cubicBezTo>
                    <a:pt x="268860" y="6171"/>
                    <a:pt x="274330" y="3402"/>
                    <a:pt x="274564" y="3302"/>
                  </a:cubicBezTo>
                  <a:lnTo>
                    <a:pt x="273063" y="0"/>
                  </a:ln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10;p20">
              <a:extLst>
                <a:ext uri="{FF2B5EF4-FFF2-40B4-BE49-F238E27FC236}">
                  <a16:creationId xmlns:a16="http://schemas.microsoft.com/office/drawing/2014/main" id="{00E8233B-9370-899E-06DB-E4D15A1D58A8}"/>
                </a:ext>
              </a:extLst>
            </p:cNvPr>
            <p:cNvSpPr/>
            <p:nvPr/>
          </p:nvSpPr>
          <p:spPr>
            <a:xfrm>
              <a:off x="2837156" y="2781835"/>
              <a:ext cx="49062" cy="59974"/>
            </a:xfrm>
            <a:custGeom>
              <a:avLst/>
              <a:gdLst/>
              <a:ahLst/>
              <a:cxnLst/>
              <a:rect l="l" t="t" r="r" b="b"/>
              <a:pathLst>
                <a:path w="2702" h="3303" extrusionOk="0">
                  <a:moveTo>
                    <a:pt x="1168" y="0"/>
                  </a:moveTo>
                  <a:lnTo>
                    <a:pt x="0" y="2802"/>
                  </a:lnTo>
                  <a:lnTo>
                    <a:pt x="2702" y="3302"/>
                  </a:lnTo>
                  <a:cubicBezTo>
                    <a:pt x="2702" y="100"/>
                    <a:pt x="1168" y="0"/>
                    <a:pt x="1168" y="0"/>
                  </a:cubicBezTo>
                  <a:close/>
                </a:path>
              </a:pathLst>
            </a:custGeom>
            <a:solidFill>
              <a:srgbClr val="F7D3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11;p20">
              <a:extLst>
                <a:ext uri="{FF2B5EF4-FFF2-40B4-BE49-F238E27FC236}">
                  <a16:creationId xmlns:a16="http://schemas.microsoft.com/office/drawing/2014/main" id="{F232E31C-02DE-79B9-0CBC-937BDA5BFF8E}"/>
                </a:ext>
              </a:extLst>
            </p:cNvPr>
            <p:cNvSpPr/>
            <p:nvPr/>
          </p:nvSpPr>
          <p:spPr>
            <a:xfrm>
              <a:off x="3045490" y="2813918"/>
              <a:ext cx="362224" cy="1013933"/>
            </a:xfrm>
            <a:custGeom>
              <a:avLst/>
              <a:gdLst/>
              <a:ahLst/>
              <a:cxnLst/>
              <a:rect l="l" t="t" r="r" b="b"/>
              <a:pathLst>
                <a:path w="19949" h="55841" extrusionOk="0">
                  <a:moveTo>
                    <a:pt x="5805" y="1"/>
                  </a:moveTo>
                  <a:lnTo>
                    <a:pt x="5805" y="3770"/>
                  </a:lnTo>
                  <a:lnTo>
                    <a:pt x="1" y="701"/>
                  </a:lnTo>
                  <a:lnTo>
                    <a:pt x="1" y="45167"/>
                  </a:lnTo>
                  <a:lnTo>
                    <a:pt x="19949" y="55841"/>
                  </a:lnTo>
                  <a:lnTo>
                    <a:pt x="19949" y="11342"/>
                  </a:lnTo>
                  <a:lnTo>
                    <a:pt x="14144" y="8240"/>
                  </a:lnTo>
                  <a:lnTo>
                    <a:pt x="14144" y="447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12;p20">
              <a:extLst>
                <a:ext uri="{FF2B5EF4-FFF2-40B4-BE49-F238E27FC236}">
                  <a16:creationId xmlns:a16="http://schemas.microsoft.com/office/drawing/2014/main" id="{ADF4A616-2A02-9FA9-14D4-44D6E98D591E}"/>
                </a:ext>
              </a:extLst>
            </p:cNvPr>
            <p:cNvSpPr/>
            <p:nvPr/>
          </p:nvSpPr>
          <p:spPr>
            <a:xfrm>
              <a:off x="3085471" y="3534065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13;p20">
              <a:extLst>
                <a:ext uri="{FF2B5EF4-FFF2-40B4-BE49-F238E27FC236}">
                  <a16:creationId xmlns:a16="http://schemas.microsoft.com/office/drawing/2014/main" id="{A13F914A-1024-0910-0D0F-D9FF4ED6588A}"/>
                </a:ext>
              </a:extLst>
            </p:cNvPr>
            <p:cNvSpPr/>
            <p:nvPr/>
          </p:nvSpPr>
          <p:spPr>
            <a:xfrm>
              <a:off x="3085471" y="3422017"/>
              <a:ext cx="281659" cy="227150"/>
            </a:xfrm>
            <a:custGeom>
              <a:avLst/>
              <a:gdLst/>
              <a:ahLst/>
              <a:cxnLst/>
              <a:rect l="l" t="t" r="r" b="b"/>
              <a:pathLst>
                <a:path w="15512" h="12510" extrusionOk="0">
                  <a:moveTo>
                    <a:pt x="1" y="1"/>
                  </a:moveTo>
                  <a:lnTo>
                    <a:pt x="1" y="4237"/>
                  </a:lnTo>
                  <a:lnTo>
                    <a:pt x="15512" y="12510"/>
                  </a:lnTo>
                  <a:lnTo>
                    <a:pt x="15512" y="8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14;p20">
              <a:extLst>
                <a:ext uri="{FF2B5EF4-FFF2-40B4-BE49-F238E27FC236}">
                  <a16:creationId xmlns:a16="http://schemas.microsoft.com/office/drawing/2014/main" id="{4E445789-EFD4-C755-9364-EC2CFA914325}"/>
                </a:ext>
              </a:extLst>
            </p:cNvPr>
            <p:cNvSpPr/>
            <p:nvPr/>
          </p:nvSpPr>
          <p:spPr>
            <a:xfrm>
              <a:off x="2914069" y="2176260"/>
              <a:ext cx="402788" cy="474002"/>
            </a:xfrm>
            <a:custGeom>
              <a:avLst/>
              <a:gdLst/>
              <a:ahLst/>
              <a:cxnLst/>
              <a:rect l="l" t="t" r="r" b="b"/>
              <a:pathLst>
                <a:path w="22183" h="26105" extrusionOk="0">
                  <a:moveTo>
                    <a:pt x="7029" y="1"/>
                  </a:moveTo>
                  <a:cubicBezTo>
                    <a:pt x="6106" y="1"/>
                    <a:pt x="5230" y="203"/>
                    <a:pt x="4437" y="629"/>
                  </a:cubicBezTo>
                  <a:cubicBezTo>
                    <a:pt x="334" y="2830"/>
                    <a:pt x="0" y="10169"/>
                    <a:pt x="3670" y="17040"/>
                  </a:cubicBezTo>
                  <a:cubicBezTo>
                    <a:pt x="6633" y="22562"/>
                    <a:pt x="11314" y="26105"/>
                    <a:pt x="15167" y="26105"/>
                  </a:cubicBezTo>
                  <a:cubicBezTo>
                    <a:pt x="16085" y="26105"/>
                    <a:pt x="16957" y="25904"/>
                    <a:pt x="17746" y="25480"/>
                  </a:cubicBezTo>
                  <a:cubicBezTo>
                    <a:pt x="21849" y="23278"/>
                    <a:pt x="22183" y="15940"/>
                    <a:pt x="18514" y="9068"/>
                  </a:cubicBezTo>
                  <a:cubicBezTo>
                    <a:pt x="15554" y="3525"/>
                    <a:pt x="10879" y="1"/>
                    <a:pt x="70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15;p20">
              <a:extLst>
                <a:ext uri="{FF2B5EF4-FFF2-40B4-BE49-F238E27FC236}">
                  <a16:creationId xmlns:a16="http://schemas.microsoft.com/office/drawing/2014/main" id="{BCB7E388-C521-DCF4-3100-4C3E8E67C9E0}"/>
                </a:ext>
              </a:extLst>
            </p:cNvPr>
            <p:cNvSpPr/>
            <p:nvPr/>
          </p:nvSpPr>
          <p:spPr>
            <a:xfrm>
              <a:off x="2977056" y="2149514"/>
              <a:ext cx="314978" cy="462145"/>
            </a:xfrm>
            <a:custGeom>
              <a:avLst/>
              <a:gdLst/>
              <a:ahLst/>
              <a:cxnLst/>
              <a:rect l="l" t="t" r="r" b="b"/>
              <a:pathLst>
                <a:path w="17347" h="25452" extrusionOk="0">
                  <a:moveTo>
                    <a:pt x="6072" y="0"/>
                  </a:moveTo>
                  <a:lnTo>
                    <a:pt x="935" y="7772"/>
                  </a:lnTo>
                  <a:lnTo>
                    <a:pt x="5171" y="9974"/>
                  </a:lnTo>
                  <a:lnTo>
                    <a:pt x="1201" y="16012"/>
                  </a:lnTo>
                  <a:lnTo>
                    <a:pt x="4871" y="17880"/>
                  </a:lnTo>
                  <a:lnTo>
                    <a:pt x="1" y="25452"/>
                  </a:lnTo>
                  <a:lnTo>
                    <a:pt x="1" y="25452"/>
                  </a:lnTo>
                  <a:lnTo>
                    <a:pt x="11175" y="20048"/>
                  </a:lnTo>
                  <a:lnTo>
                    <a:pt x="8073" y="18413"/>
                  </a:lnTo>
                  <a:lnTo>
                    <a:pt x="14177" y="13910"/>
                  </a:lnTo>
                  <a:lnTo>
                    <a:pt x="9574" y="11508"/>
                  </a:lnTo>
                  <a:lnTo>
                    <a:pt x="17346" y="5871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7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16;p20">
              <a:extLst>
                <a:ext uri="{FF2B5EF4-FFF2-40B4-BE49-F238E27FC236}">
                  <a16:creationId xmlns:a16="http://schemas.microsoft.com/office/drawing/2014/main" id="{24F3A9C5-FA5F-BE26-8DBE-6A3B15EBD3EA}"/>
                </a:ext>
              </a:extLst>
            </p:cNvPr>
            <p:cNvSpPr/>
            <p:nvPr/>
          </p:nvSpPr>
          <p:spPr>
            <a:xfrm>
              <a:off x="3857089" y="2793945"/>
              <a:ext cx="160530" cy="486984"/>
            </a:xfrm>
            <a:custGeom>
              <a:avLst/>
              <a:gdLst/>
              <a:ahLst/>
              <a:cxnLst/>
              <a:rect l="l" t="t" r="r" b="b"/>
              <a:pathLst>
                <a:path w="8841" h="26820" extrusionOk="0">
                  <a:moveTo>
                    <a:pt x="8840" y="0"/>
                  </a:moveTo>
                  <a:lnTo>
                    <a:pt x="234" y="14878"/>
                  </a:lnTo>
                  <a:lnTo>
                    <a:pt x="3937" y="16279"/>
                  </a:lnTo>
                  <a:lnTo>
                    <a:pt x="1" y="26819"/>
                  </a:lnTo>
                  <a:lnTo>
                    <a:pt x="8740" y="13944"/>
                  </a:lnTo>
                  <a:lnTo>
                    <a:pt x="5037" y="11842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17;p20">
              <a:extLst>
                <a:ext uri="{FF2B5EF4-FFF2-40B4-BE49-F238E27FC236}">
                  <a16:creationId xmlns:a16="http://schemas.microsoft.com/office/drawing/2014/main" id="{49D33159-95BD-1075-149F-BAEC0BF4137A}"/>
                </a:ext>
              </a:extLst>
            </p:cNvPr>
            <p:cNvSpPr/>
            <p:nvPr/>
          </p:nvSpPr>
          <p:spPr>
            <a:xfrm>
              <a:off x="3679622" y="205684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18;p20">
              <a:extLst>
                <a:ext uri="{FF2B5EF4-FFF2-40B4-BE49-F238E27FC236}">
                  <a16:creationId xmlns:a16="http://schemas.microsoft.com/office/drawing/2014/main" id="{68C617CC-D70B-B977-824C-31C0E1EC0DD3}"/>
                </a:ext>
              </a:extLst>
            </p:cNvPr>
            <p:cNvSpPr/>
            <p:nvPr/>
          </p:nvSpPr>
          <p:spPr>
            <a:xfrm>
              <a:off x="3679622" y="2142233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45"/>
                  </a:lnTo>
                  <a:lnTo>
                    <a:pt x="1" y="17247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19;p20">
              <a:extLst>
                <a:ext uri="{FF2B5EF4-FFF2-40B4-BE49-F238E27FC236}">
                  <a16:creationId xmlns:a16="http://schemas.microsoft.com/office/drawing/2014/main" id="{A77C11C4-A1FB-C769-AFE1-26BD0F364AEA}"/>
                </a:ext>
              </a:extLst>
            </p:cNvPr>
            <p:cNvSpPr/>
            <p:nvPr/>
          </p:nvSpPr>
          <p:spPr>
            <a:xfrm>
              <a:off x="3679622" y="222946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20;p20">
              <a:extLst>
                <a:ext uri="{FF2B5EF4-FFF2-40B4-BE49-F238E27FC236}">
                  <a16:creationId xmlns:a16="http://schemas.microsoft.com/office/drawing/2014/main" id="{8CE333DA-6FBE-55BA-412D-37BAF82CC8B3}"/>
                </a:ext>
              </a:extLst>
            </p:cNvPr>
            <p:cNvSpPr/>
            <p:nvPr/>
          </p:nvSpPr>
          <p:spPr>
            <a:xfrm>
              <a:off x="3679622" y="231970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21;p20">
              <a:extLst>
                <a:ext uri="{FF2B5EF4-FFF2-40B4-BE49-F238E27FC236}">
                  <a16:creationId xmlns:a16="http://schemas.microsoft.com/office/drawing/2014/main" id="{C07F2EC9-CA37-09B0-6CB1-A29CFFB921F8}"/>
                </a:ext>
              </a:extLst>
            </p:cNvPr>
            <p:cNvSpPr/>
            <p:nvPr/>
          </p:nvSpPr>
          <p:spPr>
            <a:xfrm>
              <a:off x="3679622" y="3379620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6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22;p20">
              <a:extLst>
                <a:ext uri="{FF2B5EF4-FFF2-40B4-BE49-F238E27FC236}">
                  <a16:creationId xmlns:a16="http://schemas.microsoft.com/office/drawing/2014/main" id="{02E07B4D-47BC-34AF-D6BA-6DA48930BA26}"/>
                </a:ext>
              </a:extLst>
            </p:cNvPr>
            <p:cNvSpPr/>
            <p:nvPr/>
          </p:nvSpPr>
          <p:spPr>
            <a:xfrm>
              <a:off x="3679622" y="3465631"/>
              <a:ext cx="493049" cy="312545"/>
            </a:xfrm>
            <a:custGeom>
              <a:avLst/>
              <a:gdLst/>
              <a:ahLst/>
              <a:cxnLst/>
              <a:rect l="l" t="t" r="r" b="b"/>
              <a:pathLst>
                <a:path w="27154" h="17213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13"/>
                  </a:lnTo>
                  <a:lnTo>
                    <a:pt x="27154" y="2235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23;p20">
              <a:extLst>
                <a:ext uri="{FF2B5EF4-FFF2-40B4-BE49-F238E27FC236}">
                  <a16:creationId xmlns:a16="http://schemas.microsoft.com/office/drawing/2014/main" id="{7EF9A033-E7B4-340A-BB28-801B7AF15DFF}"/>
                </a:ext>
              </a:extLst>
            </p:cNvPr>
            <p:cNvSpPr/>
            <p:nvPr/>
          </p:nvSpPr>
          <p:spPr>
            <a:xfrm>
              <a:off x="3679622" y="3552240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0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0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24;p20">
              <a:extLst>
                <a:ext uri="{FF2B5EF4-FFF2-40B4-BE49-F238E27FC236}">
                  <a16:creationId xmlns:a16="http://schemas.microsoft.com/office/drawing/2014/main" id="{D68906E5-80EA-737B-2EE2-959EC08B9F3C}"/>
                </a:ext>
              </a:extLst>
            </p:cNvPr>
            <p:cNvSpPr/>
            <p:nvPr/>
          </p:nvSpPr>
          <p:spPr>
            <a:xfrm>
              <a:off x="3679622" y="3642481"/>
              <a:ext cx="493049" cy="313162"/>
            </a:xfrm>
            <a:custGeom>
              <a:avLst/>
              <a:gdLst/>
              <a:ahLst/>
              <a:cxnLst/>
              <a:rect l="l" t="t" r="r" b="b"/>
              <a:pathLst>
                <a:path w="27154" h="17247" extrusionOk="0">
                  <a:moveTo>
                    <a:pt x="27154" y="1"/>
                  </a:moveTo>
                  <a:lnTo>
                    <a:pt x="1" y="14811"/>
                  </a:lnTo>
                  <a:lnTo>
                    <a:pt x="1" y="17246"/>
                  </a:lnTo>
                  <a:lnTo>
                    <a:pt x="27154" y="2269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rgbClr val="F78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7" name="Google Shape;484;p49">
            <a:extLst>
              <a:ext uri="{FF2B5EF4-FFF2-40B4-BE49-F238E27FC236}">
                <a16:creationId xmlns:a16="http://schemas.microsoft.com/office/drawing/2014/main" id="{F3DCBCF7-E3F8-7878-3B20-3C9EDEA02A44}"/>
              </a:ext>
            </a:extLst>
          </p:cNvPr>
          <p:cNvCxnSpPr/>
          <p:nvPr/>
        </p:nvCxnSpPr>
        <p:spPr>
          <a:xfrm>
            <a:off x="0" y="1148426"/>
            <a:ext cx="649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4" name="Google Shape;490;p32">
            <a:extLst>
              <a:ext uri="{FF2B5EF4-FFF2-40B4-BE49-F238E27FC236}">
                <a16:creationId xmlns:a16="http://schemas.microsoft.com/office/drawing/2014/main" id="{21FBA809-5D31-1305-EADC-E316D15F3903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81871" y="2036426"/>
            <a:ext cx="835614" cy="85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854;p29">
            <a:extLst>
              <a:ext uri="{FF2B5EF4-FFF2-40B4-BE49-F238E27FC236}">
                <a16:creationId xmlns:a16="http://schemas.microsoft.com/office/drawing/2014/main" id="{B9FA4741-58E0-492F-D582-65D34963BCEB}"/>
              </a:ext>
            </a:extLst>
          </p:cNvPr>
          <p:cNvGrpSpPr/>
          <p:nvPr/>
        </p:nvGrpSpPr>
        <p:grpSpPr>
          <a:xfrm>
            <a:off x="1382314" y="1304189"/>
            <a:ext cx="794511" cy="3086363"/>
            <a:chOff x="4984083" y="1343250"/>
            <a:chExt cx="1189724" cy="3555167"/>
          </a:xfrm>
        </p:grpSpPr>
        <p:sp>
          <p:nvSpPr>
            <p:cNvPr id="32" name="Google Shape;858;p29">
              <a:extLst>
                <a:ext uri="{FF2B5EF4-FFF2-40B4-BE49-F238E27FC236}">
                  <a16:creationId xmlns:a16="http://schemas.microsoft.com/office/drawing/2014/main" id="{A154B135-A794-BBE2-0515-A49E5B7268DC}"/>
                </a:ext>
              </a:extLst>
            </p:cNvPr>
            <p:cNvSpPr/>
            <p:nvPr/>
          </p:nvSpPr>
          <p:spPr>
            <a:xfrm rot="9062248" flipH="1">
              <a:off x="4984083" y="3361086"/>
              <a:ext cx="1032719" cy="544381"/>
            </a:xfrm>
            <a:custGeom>
              <a:avLst/>
              <a:gdLst/>
              <a:ahLst/>
              <a:cxnLst/>
              <a:rect l="l" t="t" r="r" b="b"/>
              <a:pathLst>
                <a:path w="5957" h="2495" extrusionOk="0">
                  <a:moveTo>
                    <a:pt x="5645" y="271"/>
                  </a:moveTo>
                  <a:cubicBezTo>
                    <a:pt x="5615" y="343"/>
                    <a:pt x="5586" y="416"/>
                    <a:pt x="5559" y="488"/>
                  </a:cubicBezTo>
                  <a:cubicBezTo>
                    <a:pt x="5563" y="442"/>
                    <a:pt x="5563" y="396"/>
                    <a:pt x="5556" y="350"/>
                  </a:cubicBezTo>
                  <a:cubicBezTo>
                    <a:pt x="5553" y="333"/>
                    <a:pt x="5546" y="317"/>
                    <a:pt x="5536" y="307"/>
                  </a:cubicBezTo>
                  <a:cubicBezTo>
                    <a:pt x="5572" y="294"/>
                    <a:pt x="5609" y="284"/>
                    <a:pt x="5645" y="271"/>
                  </a:cubicBezTo>
                  <a:close/>
                  <a:moveTo>
                    <a:pt x="2551" y="802"/>
                  </a:moveTo>
                  <a:cubicBezTo>
                    <a:pt x="2752" y="802"/>
                    <a:pt x="2956" y="1002"/>
                    <a:pt x="2980" y="1227"/>
                  </a:cubicBezTo>
                  <a:cubicBezTo>
                    <a:pt x="3010" y="1477"/>
                    <a:pt x="2905" y="1690"/>
                    <a:pt x="2737" y="1861"/>
                  </a:cubicBezTo>
                  <a:cubicBezTo>
                    <a:pt x="2625" y="1818"/>
                    <a:pt x="2520" y="1759"/>
                    <a:pt x="2428" y="1680"/>
                  </a:cubicBezTo>
                  <a:cubicBezTo>
                    <a:pt x="2218" y="1503"/>
                    <a:pt x="2123" y="1207"/>
                    <a:pt x="2280" y="964"/>
                  </a:cubicBezTo>
                  <a:cubicBezTo>
                    <a:pt x="2356" y="849"/>
                    <a:pt x="2453" y="802"/>
                    <a:pt x="2551" y="802"/>
                  </a:cubicBezTo>
                  <a:close/>
                  <a:moveTo>
                    <a:pt x="5823" y="1"/>
                  </a:moveTo>
                  <a:cubicBezTo>
                    <a:pt x="5814" y="1"/>
                    <a:pt x="5805" y="2"/>
                    <a:pt x="5796" y="5"/>
                  </a:cubicBezTo>
                  <a:cubicBezTo>
                    <a:pt x="5559" y="84"/>
                    <a:pt x="5329" y="192"/>
                    <a:pt x="5129" y="340"/>
                  </a:cubicBezTo>
                  <a:cubicBezTo>
                    <a:pt x="5070" y="382"/>
                    <a:pt x="5102" y="456"/>
                    <a:pt x="5158" y="456"/>
                  </a:cubicBezTo>
                  <a:cubicBezTo>
                    <a:pt x="5169" y="456"/>
                    <a:pt x="5180" y="454"/>
                    <a:pt x="5191" y="448"/>
                  </a:cubicBezTo>
                  <a:cubicBezTo>
                    <a:pt x="5264" y="416"/>
                    <a:pt x="5339" y="383"/>
                    <a:pt x="5411" y="353"/>
                  </a:cubicBezTo>
                  <a:lnTo>
                    <a:pt x="5411" y="353"/>
                  </a:lnTo>
                  <a:cubicBezTo>
                    <a:pt x="5411" y="990"/>
                    <a:pt x="4744" y="1444"/>
                    <a:pt x="4229" y="1693"/>
                  </a:cubicBezTo>
                  <a:cubicBezTo>
                    <a:pt x="3938" y="1834"/>
                    <a:pt x="3573" y="1941"/>
                    <a:pt x="3221" y="1941"/>
                  </a:cubicBezTo>
                  <a:cubicBezTo>
                    <a:pt x="3127" y="1941"/>
                    <a:pt x="3034" y="1933"/>
                    <a:pt x="2944" y="1917"/>
                  </a:cubicBezTo>
                  <a:cubicBezTo>
                    <a:pt x="3076" y="1753"/>
                    <a:pt x="3161" y="1559"/>
                    <a:pt x="3174" y="1335"/>
                  </a:cubicBezTo>
                  <a:cubicBezTo>
                    <a:pt x="3194" y="1007"/>
                    <a:pt x="2964" y="662"/>
                    <a:pt x="2622" y="619"/>
                  </a:cubicBezTo>
                  <a:cubicBezTo>
                    <a:pt x="2600" y="616"/>
                    <a:pt x="2577" y="615"/>
                    <a:pt x="2556" y="615"/>
                  </a:cubicBezTo>
                  <a:cubicBezTo>
                    <a:pt x="2286" y="615"/>
                    <a:pt x="2078" y="834"/>
                    <a:pt x="2018" y="1096"/>
                  </a:cubicBezTo>
                  <a:cubicBezTo>
                    <a:pt x="1916" y="1556"/>
                    <a:pt x="2198" y="1845"/>
                    <a:pt x="2576" y="1996"/>
                  </a:cubicBezTo>
                  <a:cubicBezTo>
                    <a:pt x="2313" y="2186"/>
                    <a:pt x="1968" y="2291"/>
                    <a:pt x="1696" y="2298"/>
                  </a:cubicBezTo>
                  <a:cubicBezTo>
                    <a:pt x="1688" y="2298"/>
                    <a:pt x="1681" y="2298"/>
                    <a:pt x="1674" y="2298"/>
                  </a:cubicBezTo>
                  <a:cubicBezTo>
                    <a:pt x="977" y="2298"/>
                    <a:pt x="231" y="1679"/>
                    <a:pt x="575" y="931"/>
                  </a:cubicBezTo>
                  <a:cubicBezTo>
                    <a:pt x="593" y="889"/>
                    <a:pt x="561" y="852"/>
                    <a:pt x="526" y="852"/>
                  </a:cubicBezTo>
                  <a:cubicBezTo>
                    <a:pt x="509" y="852"/>
                    <a:pt x="493" y="860"/>
                    <a:pt x="480" y="879"/>
                  </a:cubicBezTo>
                  <a:cubicBezTo>
                    <a:pt x="0" y="1608"/>
                    <a:pt x="730" y="2380"/>
                    <a:pt x="1453" y="2482"/>
                  </a:cubicBezTo>
                  <a:cubicBezTo>
                    <a:pt x="1516" y="2490"/>
                    <a:pt x="1581" y="2495"/>
                    <a:pt x="1648" y="2495"/>
                  </a:cubicBezTo>
                  <a:cubicBezTo>
                    <a:pt x="2048" y="2495"/>
                    <a:pt x="2493" y="2344"/>
                    <a:pt x="2800" y="2071"/>
                  </a:cubicBezTo>
                  <a:cubicBezTo>
                    <a:pt x="2973" y="2115"/>
                    <a:pt x="3153" y="2135"/>
                    <a:pt x="3319" y="2135"/>
                  </a:cubicBezTo>
                  <a:cubicBezTo>
                    <a:pt x="3418" y="2135"/>
                    <a:pt x="3511" y="2127"/>
                    <a:pt x="3595" y="2114"/>
                  </a:cubicBezTo>
                  <a:cubicBezTo>
                    <a:pt x="4087" y="2035"/>
                    <a:pt x="4544" y="1792"/>
                    <a:pt x="4935" y="1487"/>
                  </a:cubicBezTo>
                  <a:cubicBezTo>
                    <a:pt x="5218" y="1263"/>
                    <a:pt x="5494" y="958"/>
                    <a:pt x="5549" y="596"/>
                  </a:cubicBezTo>
                  <a:cubicBezTo>
                    <a:pt x="5570" y="637"/>
                    <a:pt x="5616" y="664"/>
                    <a:pt x="5661" y="664"/>
                  </a:cubicBezTo>
                  <a:cubicBezTo>
                    <a:pt x="5695" y="664"/>
                    <a:pt x="5728" y="648"/>
                    <a:pt x="5747" y="609"/>
                  </a:cubicBezTo>
                  <a:cubicBezTo>
                    <a:pt x="5815" y="458"/>
                    <a:pt x="5868" y="297"/>
                    <a:pt x="5930" y="140"/>
                  </a:cubicBezTo>
                  <a:cubicBezTo>
                    <a:pt x="5957" y="73"/>
                    <a:pt x="5890" y="1"/>
                    <a:pt x="58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4" name="Google Shape;860;p29">
              <a:extLst>
                <a:ext uri="{FF2B5EF4-FFF2-40B4-BE49-F238E27FC236}">
                  <a16:creationId xmlns:a16="http://schemas.microsoft.com/office/drawing/2014/main" id="{D36DBA83-3070-98C0-B19C-49CF100A4433}"/>
                </a:ext>
              </a:extLst>
            </p:cNvPr>
            <p:cNvGrpSpPr/>
            <p:nvPr/>
          </p:nvGrpSpPr>
          <p:grpSpPr>
            <a:xfrm>
              <a:off x="5067009" y="1343250"/>
              <a:ext cx="1106798" cy="3555167"/>
              <a:chOff x="5354520" y="1000766"/>
              <a:chExt cx="896775" cy="2880544"/>
            </a:xfrm>
          </p:grpSpPr>
          <p:sp>
            <p:nvSpPr>
              <p:cNvPr id="40" name="Google Shape;863;p29">
                <a:extLst>
                  <a:ext uri="{FF2B5EF4-FFF2-40B4-BE49-F238E27FC236}">
                    <a16:creationId xmlns:a16="http://schemas.microsoft.com/office/drawing/2014/main" id="{6CC16D64-E93C-A436-F5FC-10D97DD5A0F8}"/>
                  </a:ext>
                </a:extLst>
              </p:cNvPr>
              <p:cNvSpPr/>
              <p:nvPr/>
            </p:nvSpPr>
            <p:spPr>
              <a:xfrm rot="920784">
                <a:off x="5354520" y="3139103"/>
                <a:ext cx="896775" cy="610117"/>
              </a:xfrm>
              <a:custGeom>
                <a:avLst/>
                <a:gdLst/>
                <a:ahLst/>
                <a:cxnLst/>
                <a:rect l="l" t="t" r="r" b="b"/>
                <a:pathLst>
                  <a:path w="27787" h="15324" extrusionOk="0">
                    <a:moveTo>
                      <a:pt x="10504" y="1"/>
                    </a:moveTo>
                    <a:cubicBezTo>
                      <a:pt x="9973" y="1"/>
                      <a:pt x="9448" y="18"/>
                      <a:pt x="8940" y="40"/>
                    </a:cubicBezTo>
                    <a:cubicBezTo>
                      <a:pt x="6968" y="112"/>
                      <a:pt x="4980" y="352"/>
                      <a:pt x="2999" y="352"/>
                    </a:cubicBezTo>
                    <a:cubicBezTo>
                      <a:pt x="2198" y="352"/>
                      <a:pt x="1398" y="313"/>
                      <a:pt x="601" y="207"/>
                    </a:cubicBezTo>
                    <a:cubicBezTo>
                      <a:pt x="588" y="206"/>
                      <a:pt x="575" y="205"/>
                      <a:pt x="562" y="205"/>
                    </a:cubicBezTo>
                    <a:cubicBezTo>
                      <a:pt x="278" y="205"/>
                      <a:pt x="32" y="552"/>
                      <a:pt x="0" y="808"/>
                    </a:cubicBezTo>
                    <a:cubicBezTo>
                      <a:pt x="0" y="1175"/>
                      <a:pt x="301" y="1375"/>
                      <a:pt x="601" y="1441"/>
                    </a:cubicBezTo>
                    <a:cubicBezTo>
                      <a:pt x="1316" y="1530"/>
                      <a:pt x="2033" y="1563"/>
                      <a:pt x="2752" y="1563"/>
                    </a:cubicBezTo>
                    <a:cubicBezTo>
                      <a:pt x="4482" y="1563"/>
                      <a:pt x="6219" y="1369"/>
                      <a:pt x="7939" y="1275"/>
                    </a:cubicBezTo>
                    <a:cubicBezTo>
                      <a:pt x="8773" y="1237"/>
                      <a:pt x="9663" y="1181"/>
                      <a:pt x="10558" y="1181"/>
                    </a:cubicBezTo>
                    <a:cubicBezTo>
                      <a:pt x="12062" y="1181"/>
                      <a:pt x="13581" y="1339"/>
                      <a:pt x="14878" y="2009"/>
                    </a:cubicBezTo>
                    <a:cubicBezTo>
                      <a:pt x="15745" y="2442"/>
                      <a:pt x="16412" y="3143"/>
                      <a:pt x="16779" y="4043"/>
                    </a:cubicBezTo>
                    <a:cubicBezTo>
                      <a:pt x="17213" y="5211"/>
                      <a:pt x="17013" y="6445"/>
                      <a:pt x="16846" y="7646"/>
                    </a:cubicBezTo>
                    <a:cubicBezTo>
                      <a:pt x="16546" y="10014"/>
                      <a:pt x="15945" y="13183"/>
                      <a:pt x="18447" y="14551"/>
                    </a:cubicBezTo>
                    <a:cubicBezTo>
                      <a:pt x="19581" y="15177"/>
                      <a:pt x="20928" y="15324"/>
                      <a:pt x="22202" y="15324"/>
                    </a:cubicBezTo>
                    <a:cubicBezTo>
                      <a:pt x="22353" y="15324"/>
                      <a:pt x="22502" y="15322"/>
                      <a:pt x="22650" y="15318"/>
                    </a:cubicBezTo>
                    <a:cubicBezTo>
                      <a:pt x="24118" y="15318"/>
                      <a:pt x="25552" y="15151"/>
                      <a:pt x="27020" y="15151"/>
                    </a:cubicBezTo>
                    <a:cubicBezTo>
                      <a:pt x="27787" y="15151"/>
                      <a:pt x="27787" y="13950"/>
                      <a:pt x="27020" y="13950"/>
                    </a:cubicBezTo>
                    <a:cubicBezTo>
                      <a:pt x="25752" y="13950"/>
                      <a:pt x="24518" y="14084"/>
                      <a:pt x="23250" y="14117"/>
                    </a:cubicBezTo>
                    <a:cubicBezTo>
                      <a:pt x="22933" y="14126"/>
                      <a:pt x="22608" y="14134"/>
                      <a:pt x="22280" y="14134"/>
                    </a:cubicBezTo>
                    <a:cubicBezTo>
                      <a:pt x="21297" y="14134"/>
                      <a:pt x="20290" y="14059"/>
                      <a:pt x="19414" y="13684"/>
                    </a:cubicBezTo>
                    <a:cubicBezTo>
                      <a:pt x="16846" y="12683"/>
                      <a:pt x="17880" y="9180"/>
                      <a:pt x="18113" y="7112"/>
                    </a:cubicBezTo>
                    <a:cubicBezTo>
                      <a:pt x="18280" y="5878"/>
                      <a:pt x="18313" y="4677"/>
                      <a:pt x="17846" y="3510"/>
                    </a:cubicBezTo>
                    <a:cubicBezTo>
                      <a:pt x="17413" y="2509"/>
                      <a:pt x="16746" y="1708"/>
                      <a:pt x="15812" y="1141"/>
                    </a:cubicBezTo>
                    <a:cubicBezTo>
                      <a:pt x="14259" y="209"/>
                      <a:pt x="12344" y="1"/>
                      <a:pt x="10504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64;p29">
                <a:extLst>
                  <a:ext uri="{FF2B5EF4-FFF2-40B4-BE49-F238E27FC236}">
                    <a16:creationId xmlns:a16="http://schemas.microsoft.com/office/drawing/2014/main" id="{FB834CE4-8425-4CAA-78DF-E4C3DA4E3388}"/>
                  </a:ext>
                </a:extLst>
              </p:cNvPr>
              <p:cNvSpPr/>
              <p:nvPr/>
            </p:nvSpPr>
            <p:spPr>
              <a:xfrm rot="659272">
                <a:off x="6080859" y="3720816"/>
                <a:ext cx="117489" cy="16049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10" extrusionOk="0">
                    <a:moveTo>
                      <a:pt x="821" y="1"/>
                    </a:moveTo>
                    <a:cubicBezTo>
                      <a:pt x="410" y="1"/>
                      <a:pt x="0" y="431"/>
                      <a:pt x="277" y="892"/>
                    </a:cubicBezTo>
                    <a:cubicBezTo>
                      <a:pt x="724" y="1669"/>
                      <a:pt x="1387" y="2379"/>
                      <a:pt x="2185" y="2812"/>
                    </a:cubicBezTo>
                    <a:lnTo>
                      <a:pt x="2185" y="2812"/>
                    </a:lnTo>
                    <a:cubicBezTo>
                      <a:pt x="1477" y="3374"/>
                      <a:pt x="779" y="3997"/>
                      <a:pt x="344" y="4795"/>
                    </a:cubicBezTo>
                    <a:cubicBezTo>
                      <a:pt x="177" y="5095"/>
                      <a:pt x="277" y="5462"/>
                      <a:pt x="544" y="5629"/>
                    </a:cubicBezTo>
                    <a:cubicBezTo>
                      <a:pt x="631" y="5683"/>
                      <a:pt x="732" y="5709"/>
                      <a:pt x="834" y="5709"/>
                    </a:cubicBezTo>
                    <a:cubicBezTo>
                      <a:pt x="1047" y="5709"/>
                      <a:pt x="1265" y="5598"/>
                      <a:pt x="1378" y="5395"/>
                    </a:cubicBezTo>
                    <a:cubicBezTo>
                      <a:pt x="1912" y="4361"/>
                      <a:pt x="2912" y="3761"/>
                      <a:pt x="3813" y="3060"/>
                    </a:cubicBezTo>
                    <a:cubicBezTo>
                      <a:pt x="4180" y="2760"/>
                      <a:pt x="3980" y="2126"/>
                      <a:pt x="3546" y="2026"/>
                    </a:cubicBezTo>
                    <a:cubicBezTo>
                      <a:pt x="2612" y="1859"/>
                      <a:pt x="1811" y="1126"/>
                      <a:pt x="1311" y="292"/>
                    </a:cubicBezTo>
                    <a:cubicBezTo>
                      <a:pt x="1188" y="86"/>
                      <a:pt x="1004" y="1"/>
                      <a:pt x="821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65;p29">
                <a:extLst>
                  <a:ext uri="{FF2B5EF4-FFF2-40B4-BE49-F238E27FC236}">
                    <a16:creationId xmlns:a16="http://schemas.microsoft.com/office/drawing/2014/main" id="{6615311A-D435-8F2B-7ED7-1133FF6E9B99}"/>
                  </a:ext>
                </a:extLst>
              </p:cNvPr>
              <p:cNvSpPr/>
              <p:nvPr/>
            </p:nvSpPr>
            <p:spPr>
              <a:xfrm>
                <a:off x="5492095" y="2026735"/>
                <a:ext cx="569958" cy="33788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1202" extrusionOk="0">
                    <a:moveTo>
                      <a:pt x="801" y="1"/>
                    </a:moveTo>
                    <a:cubicBezTo>
                      <a:pt x="1" y="1"/>
                      <a:pt x="1" y="1202"/>
                      <a:pt x="801" y="1202"/>
                    </a:cubicBezTo>
                    <a:lnTo>
                      <a:pt x="17313" y="1202"/>
                    </a:lnTo>
                    <a:cubicBezTo>
                      <a:pt x="18080" y="1202"/>
                      <a:pt x="18080" y="1"/>
                      <a:pt x="17313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66;p29">
                <a:extLst>
                  <a:ext uri="{FF2B5EF4-FFF2-40B4-BE49-F238E27FC236}">
                    <a16:creationId xmlns:a16="http://schemas.microsoft.com/office/drawing/2014/main" id="{172CC0A0-69C9-EAA5-AF21-66AFBA42A60E}"/>
                  </a:ext>
                </a:extLst>
              </p:cNvPr>
              <p:cNvSpPr/>
              <p:nvPr/>
            </p:nvSpPr>
            <p:spPr>
              <a:xfrm>
                <a:off x="6017335" y="1979496"/>
                <a:ext cx="114398" cy="160606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5714" extrusionOk="0">
                    <a:moveTo>
                      <a:pt x="681" y="1"/>
                    </a:moveTo>
                    <a:cubicBezTo>
                      <a:pt x="521" y="1"/>
                      <a:pt x="355" y="60"/>
                      <a:pt x="234" y="164"/>
                    </a:cubicBezTo>
                    <a:cubicBezTo>
                      <a:pt x="0" y="397"/>
                      <a:pt x="0" y="797"/>
                      <a:pt x="234" y="1031"/>
                    </a:cubicBezTo>
                    <a:cubicBezTo>
                      <a:pt x="850" y="1673"/>
                      <a:pt x="1606" y="2138"/>
                      <a:pt x="2393" y="2561"/>
                    </a:cubicBezTo>
                    <a:lnTo>
                      <a:pt x="2393" y="2561"/>
                    </a:lnTo>
                    <a:cubicBezTo>
                      <a:pt x="2138" y="2795"/>
                      <a:pt x="1881" y="3020"/>
                      <a:pt x="1635" y="3266"/>
                    </a:cubicBezTo>
                    <a:cubicBezTo>
                      <a:pt x="1134" y="3766"/>
                      <a:pt x="767" y="4300"/>
                      <a:pt x="534" y="4934"/>
                    </a:cubicBezTo>
                    <a:cubicBezTo>
                      <a:pt x="400" y="5267"/>
                      <a:pt x="667" y="5601"/>
                      <a:pt x="967" y="5701"/>
                    </a:cubicBezTo>
                    <a:cubicBezTo>
                      <a:pt x="1011" y="5710"/>
                      <a:pt x="1053" y="5714"/>
                      <a:pt x="1094" y="5714"/>
                    </a:cubicBezTo>
                    <a:cubicBezTo>
                      <a:pt x="1368" y="5714"/>
                      <a:pt x="1585" y="5528"/>
                      <a:pt x="1701" y="5267"/>
                    </a:cubicBezTo>
                    <a:cubicBezTo>
                      <a:pt x="1868" y="4767"/>
                      <a:pt x="2202" y="4400"/>
                      <a:pt x="2569" y="4033"/>
                    </a:cubicBezTo>
                    <a:cubicBezTo>
                      <a:pt x="3002" y="3633"/>
                      <a:pt x="3436" y="3266"/>
                      <a:pt x="3836" y="2865"/>
                    </a:cubicBezTo>
                    <a:cubicBezTo>
                      <a:pt x="4070" y="2565"/>
                      <a:pt x="4036" y="2098"/>
                      <a:pt x="3703" y="1898"/>
                    </a:cubicBezTo>
                    <a:cubicBezTo>
                      <a:pt x="2769" y="1398"/>
                      <a:pt x="1801" y="964"/>
                      <a:pt x="1067" y="164"/>
                    </a:cubicBezTo>
                    <a:cubicBezTo>
                      <a:pt x="971" y="51"/>
                      <a:pt x="829" y="1"/>
                      <a:pt x="681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67;p29">
                <a:extLst>
                  <a:ext uri="{FF2B5EF4-FFF2-40B4-BE49-F238E27FC236}">
                    <a16:creationId xmlns:a16="http://schemas.microsoft.com/office/drawing/2014/main" id="{E78040E5-94C8-52B7-257F-12D3D782414D}"/>
                  </a:ext>
                </a:extLst>
              </p:cNvPr>
              <p:cNvSpPr/>
              <p:nvPr/>
            </p:nvSpPr>
            <p:spPr>
              <a:xfrm rot="730746">
                <a:off x="5546943" y="1000849"/>
                <a:ext cx="511931" cy="592390"/>
              </a:xfrm>
              <a:custGeom>
                <a:avLst/>
                <a:gdLst/>
                <a:ahLst/>
                <a:cxnLst/>
                <a:rect l="l" t="t" r="r" b="b"/>
                <a:pathLst>
                  <a:path w="18213" h="25247" extrusionOk="0">
                    <a:moveTo>
                      <a:pt x="14443" y="1"/>
                    </a:moveTo>
                    <a:cubicBezTo>
                      <a:pt x="13033" y="1"/>
                      <a:pt x="11641" y="179"/>
                      <a:pt x="10540" y="1029"/>
                    </a:cubicBezTo>
                    <a:cubicBezTo>
                      <a:pt x="8339" y="2697"/>
                      <a:pt x="8639" y="5733"/>
                      <a:pt x="8906" y="8134"/>
                    </a:cubicBezTo>
                    <a:cubicBezTo>
                      <a:pt x="9039" y="9435"/>
                      <a:pt x="9139" y="10736"/>
                      <a:pt x="9240" y="12070"/>
                    </a:cubicBezTo>
                    <a:cubicBezTo>
                      <a:pt x="9340" y="13205"/>
                      <a:pt x="9540" y="14305"/>
                      <a:pt x="9673" y="15439"/>
                    </a:cubicBezTo>
                    <a:cubicBezTo>
                      <a:pt x="9807" y="16740"/>
                      <a:pt x="9907" y="18041"/>
                      <a:pt x="9807" y="19342"/>
                    </a:cubicBezTo>
                    <a:cubicBezTo>
                      <a:pt x="9740" y="20476"/>
                      <a:pt x="9473" y="21477"/>
                      <a:pt x="8672" y="22311"/>
                    </a:cubicBezTo>
                    <a:cubicBezTo>
                      <a:pt x="7239" y="23721"/>
                      <a:pt x="5122" y="23813"/>
                      <a:pt x="3091" y="23813"/>
                    </a:cubicBezTo>
                    <a:cubicBezTo>
                      <a:pt x="2786" y="23813"/>
                      <a:pt x="2483" y="23811"/>
                      <a:pt x="2184" y="23811"/>
                    </a:cubicBezTo>
                    <a:cubicBezTo>
                      <a:pt x="1696" y="23811"/>
                      <a:pt x="1219" y="23816"/>
                      <a:pt x="767" y="23846"/>
                    </a:cubicBezTo>
                    <a:cubicBezTo>
                      <a:pt x="20" y="23910"/>
                      <a:pt x="0" y="25049"/>
                      <a:pt x="706" y="25049"/>
                    </a:cubicBezTo>
                    <a:cubicBezTo>
                      <a:pt x="726" y="25049"/>
                      <a:pt x="746" y="25048"/>
                      <a:pt x="767" y="25046"/>
                    </a:cubicBezTo>
                    <a:cubicBezTo>
                      <a:pt x="3202" y="24880"/>
                      <a:pt x="5804" y="25247"/>
                      <a:pt x="8072" y="24146"/>
                    </a:cubicBezTo>
                    <a:cubicBezTo>
                      <a:pt x="9139" y="23645"/>
                      <a:pt x="10107" y="22711"/>
                      <a:pt x="10574" y="21611"/>
                    </a:cubicBezTo>
                    <a:cubicBezTo>
                      <a:pt x="11007" y="20543"/>
                      <a:pt x="11041" y="19309"/>
                      <a:pt x="11041" y="18175"/>
                    </a:cubicBezTo>
                    <a:cubicBezTo>
                      <a:pt x="11007" y="15773"/>
                      <a:pt x="10574" y="13405"/>
                      <a:pt x="10407" y="11036"/>
                    </a:cubicBezTo>
                    <a:cubicBezTo>
                      <a:pt x="10307" y="9602"/>
                      <a:pt x="10073" y="8201"/>
                      <a:pt x="9973" y="6800"/>
                    </a:cubicBezTo>
                    <a:cubicBezTo>
                      <a:pt x="9873" y="5566"/>
                      <a:pt x="9807" y="4198"/>
                      <a:pt x="10374" y="3097"/>
                    </a:cubicBezTo>
                    <a:cubicBezTo>
                      <a:pt x="11188" y="1489"/>
                      <a:pt x="12839" y="1189"/>
                      <a:pt x="14533" y="1189"/>
                    </a:cubicBezTo>
                    <a:cubicBezTo>
                      <a:pt x="15545" y="1189"/>
                      <a:pt x="16572" y="1296"/>
                      <a:pt x="17445" y="1296"/>
                    </a:cubicBezTo>
                    <a:cubicBezTo>
                      <a:pt x="18213" y="1296"/>
                      <a:pt x="18213" y="95"/>
                      <a:pt x="17445" y="95"/>
                    </a:cubicBezTo>
                    <a:cubicBezTo>
                      <a:pt x="16504" y="95"/>
                      <a:pt x="15469" y="1"/>
                      <a:pt x="14443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68;p29">
                <a:extLst>
                  <a:ext uri="{FF2B5EF4-FFF2-40B4-BE49-F238E27FC236}">
                    <a16:creationId xmlns:a16="http://schemas.microsoft.com/office/drawing/2014/main" id="{C6BCA2B7-6C64-5759-8A46-6FE0778AAB75}"/>
                  </a:ext>
                </a:extLst>
              </p:cNvPr>
              <p:cNvSpPr/>
              <p:nvPr/>
            </p:nvSpPr>
            <p:spPr>
              <a:xfrm rot="1489690">
                <a:off x="6055538" y="1000766"/>
                <a:ext cx="111589" cy="149647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5324" extrusionOk="0">
                    <a:moveTo>
                      <a:pt x="633" y="0"/>
                    </a:moveTo>
                    <a:cubicBezTo>
                      <a:pt x="489" y="0"/>
                      <a:pt x="346" y="51"/>
                      <a:pt x="234" y="163"/>
                    </a:cubicBezTo>
                    <a:cubicBezTo>
                      <a:pt x="33" y="397"/>
                      <a:pt x="0" y="830"/>
                      <a:pt x="234" y="1030"/>
                    </a:cubicBezTo>
                    <a:cubicBezTo>
                      <a:pt x="855" y="1557"/>
                      <a:pt x="1477" y="2031"/>
                      <a:pt x="2185" y="2393"/>
                    </a:cubicBezTo>
                    <a:lnTo>
                      <a:pt x="2185" y="2393"/>
                    </a:lnTo>
                    <a:cubicBezTo>
                      <a:pt x="2169" y="2406"/>
                      <a:pt x="2152" y="2419"/>
                      <a:pt x="2135" y="2431"/>
                    </a:cubicBezTo>
                    <a:cubicBezTo>
                      <a:pt x="1935" y="2598"/>
                      <a:pt x="1735" y="2798"/>
                      <a:pt x="1501" y="2965"/>
                    </a:cubicBezTo>
                    <a:cubicBezTo>
                      <a:pt x="1034" y="3432"/>
                      <a:pt x="634" y="3933"/>
                      <a:pt x="400" y="4566"/>
                    </a:cubicBezTo>
                    <a:cubicBezTo>
                      <a:pt x="300" y="4867"/>
                      <a:pt x="534" y="5200"/>
                      <a:pt x="834" y="5300"/>
                    </a:cubicBezTo>
                    <a:cubicBezTo>
                      <a:pt x="887" y="5316"/>
                      <a:pt x="940" y="5324"/>
                      <a:pt x="991" y="5324"/>
                    </a:cubicBezTo>
                    <a:cubicBezTo>
                      <a:pt x="1259" y="5324"/>
                      <a:pt x="1484" y="5119"/>
                      <a:pt x="1568" y="4867"/>
                    </a:cubicBezTo>
                    <a:cubicBezTo>
                      <a:pt x="1568" y="4833"/>
                      <a:pt x="1601" y="4800"/>
                      <a:pt x="1601" y="4766"/>
                    </a:cubicBezTo>
                    <a:cubicBezTo>
                      <a:pt x="1601" y="4780"/>
                      <a:pt x="1601" y="4788"/>
                      <a:pt x="1604" y="4788"/>
                    </a:cubicBezTo>
                    <a:cubicBezTo>
                      <a:pt x="1607" y="4788"/>
                      <a:pt x="1615" y="4772"/>
                      <a:pt x="1635" y="4733"/>
                    </a:cubicBezTo>
                    <a:cubicBezTo>
                      <a:pt x="1668" y="4666"/>
                      <a:pt x="1701" y="4600"/>
                      <a:pt x="1735" y="4533"/>
                    </a:cubicBezTo>
                    <a:cubicBezTo>
                      <a:pt x="1768" y="4500"/>
                      <a:pt x="1801" y="4433"/>
                      <a:pt x="1835" y="4366"/>
                    </a:cubicBezTo>
                    <a:cubicBezTo>
                      <a:pt x="1850" y="4366"/>
                      <a:pt x="1858" y="4359"/>
                      <a:pt x="1866" y="4349"/>
                    </a:cubicBezTo>
                    <a:lnTo>
                      <a:pt x="1866" y="4349"/>
                    </a:lnTo>
                    <a:cubicBezTo>
                      <a:pt x="1871" y="4346"/>
                      <a:pt x="1886" y="4329"/>
                      <a:pt x="1901" y="4299"/>
                    </a:cubicBezTo>
                    <a:lnTo>
                      <a:pt x="1901" y="4299"/>
                    </a:lnTo>
                    <a:cubicBezTo>
                      <a:pt x="1901" y="4299"/>
                      <a:pt x="1901" y="4299"/>
                      <a:pt x="1901" y="4299"/>
                    </a:cubicBezTo>
                    <a:cubicBezTo>
                      <a:pt x="2068" y="4099"/>
                      <a:pt x="2268" y="3899"/>
                      <a:pt x="2502" y="3699"/>
                    </a:cubicBezTo>
                    <a:cubicBezTo>
                      <a:pt x="2935" y="3332"/>
                      <a:pt x="3369" y="2965"/>
                      <a:pt x="3736" y="2465"/>
                    </a:cubicBezTo>
                    <a:cubicBezTo>
                      <a:pt x="3970" y="2131"/>
                      <a:pt x="3703" y="1698"/>
                      <a:pt x="3369" y="1598"/>
                    </a:cubicBezTo>
                    <a:cubicBezTo>
                      <a:pt x="3236" y="1531"/>
                      <a:pt x="3102" y="1497"/>
                      <a:pt x="2969" y="1464"/>
                    </a:cubicBezTo>
                    <a:cubicBezTo>
                      <a:pt x="2935" y="1431"/>
                      <a:pt x="2869" y="1397"/>
                      <a:pt x="2769" y="1364"/>
                    </a:cubicBezTo>
                    <a:cubicBezTo>
                      <a:pt x="2569" y="1264"/>
                      <a:pt x="2368" y="1131"/>
                      <a:pt x="2168" y="997"/>
                    </a:cubicBezTo>
                    <a:cubicBezTo>
                      <a:pt x="2068" y="964"/>
                      <a:pt x="1968" y="897"/>
                      <a:pt x="1868" y="830"/>
                    </a:cubicBezTo>
                    <a:lnTo>
                      <a:pt x="1735" y="697"/>
                    </a:lnTo>
                    <a:cubicBezTo>
                      <a:pt x="1701" y="680"/>
                      <a:pt x="1701" y="680"/>
                      <a:pt x="1701" y="680"/>
                    </a:cubicBezTo>
                    <a:cubicBezTo>
                      <a:pt x="1701" y="680"/>
                      <a:pt x="1701" y="680"/>
                      <a:pt x="1668" y="664"/>
                    </a:cubicBezTo>
                    <a:cubicBezTo>
                      <a:pt x="1468" y="497"/>
                      <a:pt x="1268" y="330"/>
                      <a:pt x="1067" y="163"/>
                    </a:cubicBezTo>
                    <a:cubicBezTo>
                      <a:pt x="946" y="59"/>
                      <a:pt x="789" y="0"/>
                      <a:pt x="633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5" name="Google Shape;895;p29">
            <a:extLst>
              <a:ext uri="{FF2B5EF4-FFF2-40B4-BE49-F238E27FC236}">
                <a16:creationId xmlns:a16="http://schemas.microsoft.com/office/drawing/2014/main" id="{8E2BC86A-9B25-6F18-4D1E-3F0651DC329D}"/>
              </a:ext>
            </a:extLst>
          </p:cNvPr>
          <p:cNvGrpSpPr/>
          <p:nvPr/>
        </p:nvGrpSpPr>
        <p:grpSpPr>
          <a:xfrm>
            <a:off x="628477" y="1476427"/>
            <a:ext cx="922289" cy="2812544"/>
            <a:chOff x="3881475" y="1930758"/>
            <a:chExt cx="1387785" cy="3342068"/>
          </a:xfrm>
        </p:grpSpPr>
        <p:sp>
          <p:nvSpPr>
            <p:cNvPr id="776" name="Google Shape;896;p29">
              <a:extLst>
                <a:ext uri="{FF2B5EF4-FFF2-40B4-BE49-F238E27FC236}">
                  <a16:creationId xmlns:a16="http://schemas.microsoft.com/office/drawing/2014/main" id="{909B76B7-38EF-BA79-94F6-277AA425AEAD}"/>
                </a:ext>
              </a:extLst>
            </p:cNvPr>
            <p:cNvSpPr/>
            <p:nvPr/>
          </p:nvSpPr>
          <p:spPr>
            <a:xfrm rot="10800000">
              <a:off x="4199933" y="1933792"/>
              <a:ext cx="750648" cy="279445"/>
            </a:xfrm>
            <a:custGeom>
              <a:avLst/>
              <a:gdLst/>
              <a:ahLst/>
              <a:cxnLst/>
              <a:rect l="l" t="t" r="r" b="b"/>
              <a:pathLst>
                <a:path w="31057" h="9942" extrusionOk="0">
                  <a:moveTo>
                    <a:pt x="334" y="1"/>
                  </a:moveTo>
                  <a:cubicBezTo>
                    <a:pt x="1" y="6439"/>
                    <a:pt x="6973" y="8774"/>
                    <a:pt x="12276" y="9241"/>
                  </a:cubicBezTo>
                  <a:cubicBezTo>
                    <a:pt x="18114" y="9708"/>
                    <a:pt x="29322" y="9941"/>
                    <a:pt x="30723" y="2803"/>
                  </a:cubicBezTo>
                  <a:cubicBezTo>
                    <a:pt x="30890" y="1969"/>
                    <a:pt x="31056" y="1102"/>
                    <a:pt x="31056" y="23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97;p29">
              <a:extLst>
                <a:ext uri="{FF2B5EF4-FFF2-40B4-BE49-F238E27FC236}">
                  <a16:creationId xmlns:a16="http://schemas.microsoft.com/office/drawing/2014/main" id="{C042A92F-CE4B-2970-BCBA-F105F8E050E2}"/>
                </a:ext>
              </a:extLst>
            </p:cNvPr>
            <p:cNvSpPr/>
            <p:nvPr/>
          </p:nvSpPr>
          <p:spPr>
            <a:xfrm rot="10800000">
              <a:off x="4185819" y="1930758"/>
              <a:ext cx="774431" cy="298642"/>
            </a:xfrm>
            <a:custGeom>
              <a:avLst/>
              <a:gdLst/>
              <a:ahLst/>
              <a:cxnLst/>
              <a:rect l="l" t="t" r="r" b="b"/>
              <a:pathLst>
                <a:path w="32041" h="10625" extrusionOk="0">
                  <a:moveTo>
                    <a:pt x="759" y="0"/>
                  </a:moveTo>
                  <a:cubicBezTo>
                    <a:pt x="459" y="0"/>
                    <a:pt x="151" y="192"/>
                    <a:pt x="134" y="576"/>
                  </a:cubicBezTo>
                  <a:cubicBezTo>
                    <a:pt x="1" y="3545"/>
                    <a:pt x="1468" y="6080"/>
                    <a:pt x="3937" y="7714"/>
                  </a:cubicBezTo>
                  <a:cubicBezTo>
                    <a:pt x="6338" y="9315"/>
                    <a:pt x="9274" y="10049"/>
                    <a:pt x="12109" y="10349"/>
                  </a:cubicBezTo>
                  <a:cubicBezTo>
                    <a:pt x="13708" y="10541"/>
                    <a:pt x="15348" y="10624"/>
                    <a:pt x="16985" y="10624"/>
                  </a:cubicBezTo>
                  <a:cubicBezTo>
                    <a:pt x="17909" y="10624"/>
                    <a:pt x="18833" y="10598"/>
                    <a:pt x="19748" y="10550"/>
                  </a:cubicBezTo>
                  <a:cubicBezTo>
                    <a:pt x="22417" y="10383"/>
                    <a:pt x="25185" y="9949"/>
                    <a:pt x="27587" y="8715"/>
                  </a:cubicBezTo>
                  <a:cubicBezTo>
                    <a:pt x="28821" y="8081"/>
                    <a:pt x="29922" y="7180"/>
                    <a:pt x="30689" y="6046"/>
                  </a:cubicBezTo>
                  <a:cubicBezTo>
                    <a:pt x="31657" y="4545"/>
                    <a:pt x="32023" y="2577"/>
                    <a:pt x="32023" y="809"/>
                  </a:cubicBezTo>
                  <a:cubicBezTo>
                    <a:pt x="32040" y="426"/>
                    <a:pt x="31748" y="234"/>
                    <a:pt x="31452" y="234"/>
                  </a:cubicBezTo>
                  <a:cubicBezTo>
                    <a:pt x="31156" y="234"/>
                    <a:pt x="30856" y="426"/>
                    <a:pt x="30856" y="809"/>
                  </a:cubicBezTo>
                  <a:cubicBezTo>
                    <a:pt x="30823" y="2277"/>
                    <a:pt x="30589" y="3911"/>
                    <a:pt x="29822" y="5179"/>
                  </a:cubicBezTo>
                  <a:cubicBezTo>
                    <a:pt x="29255" y="6113"/>
                    <a:pt x="28454" y="6847"/>
                    <a:pt x="27520" y="7381"/>
                  </a:cubicBezTo>
                  <a:cubicBezTo>
                    <a:pt x="25419" y="8648"/>
                    <a:pt x="22884" y="9115"/>
                    <a:pt x="20482" y="9315"/>
                  </a:cubicBezTo>
                  <a:cubicBezTo>
                    <a:pt x="19440" y="9402"/>
                    <a:pt x="18392" y="9439"/>
                    <a:pt x="17343" y="9439"/>
                  </a:cubicBezTo>
                  <a:cubicBezTo>
                    <a:pt x="15974" y="9439"/>
                    <a:pt x="14603" y="9376"/>
                    <a:pt x="13243" y="9282"/>
                  </a:cubicBezTo>
                  <a:cubicBezTo>
                    <a:pt x="10675" y="9082"/>
                    <a:pt x="8073" y="8581"/>
                    <a:pt x="5738" y="7381"/>
                  </a:cubicBezTo>
                  <a:cubicBezTo>
                    <a:pt x="4504" y="6747"/>
                    <a:pt x="3303" y="5913"/>
                    <a:pt x="2502" y="4779"/>
                  </a:cubicBezTo>
                  <a:cubicBezTo>
                    <a:pt x="1602" y="3545"/>
                    <a:pt x="1268" y="2077"/>
                    <a:pt x="1335" y="576"/>
                  </a:cubicBezTo>
                  <a:cubicBezTo>
                    <a:pt x="1352" y="192"/>
                    <a:pt x="1060" y="0"/>
                    <a:pt x="75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98;p29">
              <a:extLst>
                <a:ext uri="{FF2B5EF4-FFF2-40B4-BE49-F238E27FC236}">
                  <a16:creationId xmlns:a16="http://schemas.microsoft.com/office/drawing/2014/main" id="{50E4FF9D-EA83-6669-20D3-BDACC09165CA}"/>
                </a:ext>
              </a:extLst>
            </p:cNvPr>
            <p:cNvSpPr/>
            <p:nvPr/>
          </p:nvSpPr>
          <p:spPr>
            <a:xfrm>
              <a:off x="4418758" y="4489694"/>
              <a:ext cx="403202" cy="783131"/>
            </a:xfrm>
            <a:custGeom>
              <a:avLst/>
              <a:gdLst/>
              <a:ahLst/>
              <a:cxnLst/>
              <a:rect l="l" t="t" r="r" b="b"/>
              <a:pathLst>
                <a:path w="14345" h="27862" extrusionOk="0">
                  <a:moveTo>
                    <a:pt x="10085" y="9931"/>
                  </a:moveTo>
                  <a:cubicBezTo>
                    <a:pt x="10261" y="9931"/>
                    <a:pt x="10435" y="9936"/>
                    <a:pt x="10608" y="9945"/>
                  </a:cubicBezTo>
                  <a:cubicBezTo>
                    <a:pt x="10842" y="9945"/>
                    <a:pt x="10975" y="9945"/>
                    <a:pt x="11175" y="9978"/>
                  </a:cubicBezTo>
                  <a:cubicBezTo>
                    <a:pt x="11275" y="10012"/>
                    <a:pt x="11376" y="10045"/>
                    <a:pt x="11476" y="10079"/>
                  </a:cubicBezTo>
                  <a:cubicBezTo>
                    <a:pt x="11504" y="10079"/>
                    <a:pt x="11704" y="10152"/>
                    <a:pt x="11698" y="10152"/>
                  </a:cubicBezTo>
                  <a:cubicBezTo>
                    <a:pt x="11697" y="10152"/>
                    <a:pt x="11690" y="10150"/>
                    <a:pt x="11676" y="10145"/>
                  </a:cubicBezTo>
                  <a:lnTo>
                    <a:pt x="11676" y="10145"/>
                  </a:lnTo>
                  <a:cubicBezTo>
                    <a:pt x="11742" y="10179"/>
                    <a:pt x="11809" y="10212"/>
                    <a:pt x="11876" y="10245"/>
                  </a:cubicBezTo>
                  <a:cubicBezTo>
                    <a:pt x="11909" y="10245"/>
                    <a:pt x="11943" y="10279"/>
                    <a:pt x="11976" y="10312"/>
                  </a:cubicBezTo>
                  <a:cubicBezTo>
                    <a:pt x="11964" y="10300"/>
                    <a:pt x="11959" y="10296"/>
                    <a:pt x="11957" y="10296"/>
                  </a:cubicBezTo>
                  <a:lnTo>
                    <a:pt x="11957" y="10296"/>
                  </a:lnTo>
                  <a:cubicBezTo>
                    <a:pt x="11954" y="10296"/>
                    <a:pt x="11967" y="10313"/>
                    <a:pt x="11978" y="10327"/>
                  </a:cubicBezTo>
                  <a:lnTo>
                    <a:pt x="11978" y="10327"/>
                  </a:lnTo>
                  <a:cubicBezTo>
                    <a:pt x="11977" y="10322"/>
                    <a:pt x="11976" y="10317"/>
                    <a:pt x="11976" y="10312"/>
                  </a:cubicBezTo>
                  <a:lnTo>
                    <a:pt x="11976" y="10312"/>
                  </a:lnTo>
                  <a:cubicBezTo>
                    <a:pt x="11992" y="10336"/>
                    <a:pt x="11997" y="10345"/>
                    <a:pt x="11995" y="10345"/>
                  </a:cubicBezTo>
                  <a:cubicBezTo>
                    <a:pt x="11993" y="10345"/>
                    <a:pt x="11986" y="10337"/>
                    <a:pt x="11978" y="10327"/>
                  </a:cubicBezTo>
                  <a:lnTo>
                    <a:pt x="11978" y="10327"/>
                  </a:lnTo>
                  <a:cubicBezTo>
                    <a:pt x="11985" y="10355"/>
                    <a:pt x="12009" y="10379"/>
                    <a:pt x="12009" y="10379"/>
                  </a:cubicBezTo>
                  <a:cubicBezTo>
                    <a:pt x="12021" y="10403"/>
                    <a:pt x="12028" y="10412"/>
                    <a:pt x="12031" y="10412"/>
                  </a:cubicBezTo>
                  <a:cubicBezTo>
                    <a:pt x="12032" y="10412"/>
                    <a:pt x="12033" y="10410"/>
                    <a:pt x="12033" y="10408"/>
                  </a:cubicBezTo>
                  <a:lnTo>
                    <a:pt x="12033" y="10408"/>
                  </a:lnTo>
                  <a:cubicBezTo>
                    <a:pt x="12036" y="10419"/>
                    <a:pt x="12039" y="10431"/>
                    <a:pt x="12043" y="10446"/>
                  </a:cubicBezTo>
                  <a:cubicBezTo>
                    <a:pt x="12043" y="10479"/>
                    <a:pt x="12076" y="10579"/>
                    <a:pt x="12076" y="10612"/>
                  </a:cubicBezTo>
                  <a:cubicBezTo>
                    <a:pt x="12076" y="10779"/>
                    <a:pt x="12043" y="10913"/>
                    <a:pt x="11976" y="11013"/>
                  </a:cubicBezTo>
                  <a:cubicBezTo>
                    <a:pt x="11843" y="11146"/>
                    <a:pt x="11609" y="11246"/>
                    <a:pt x="11409" y="11313"/>
                  </a:cubicBezTo>
                  <a:cubicBezTo>
                    <a:pt x="11125" y="11392"/>
                    <a:pt x="10827" y="11426"/>
                    <a:pt x="10527" y="11426"/>
                  </a:cubicBezTo>
                  <a:cubicBezTo>
                    <a:pt x="10193" y="11426"/>
                    <a:pt x="9858" y="11383"/>
                    <a:pt x="9541" y="11313"/>
                  </a:cubicBezTo>
                  <a:cubicBezTo>
                    <a:pt x="8874" y="11179"/>
                    <a:pt x="8207" y="10879"/>
                    <a:pt x="7706" y="10412"/>
                  </a:cubicBezTo>
                  <a:cubicBezTo>
                    <a:pt x="7648" y="10353"/>
                    <a:pt x="7594" y="10292"/>
                    <a:pt x="7544" y="10227"/>
                  </a:cubicBezTo>
                  <a:lnTo>
                    <a:pt x="7544" y="10227"/>
                  </a:lnTo>
                  <a:cubicBezTo>
                    <a:pt x="8391" y="10035"/>
                    <a:pt x="9251" y="9931"/>
                    <a:pt x="10085" y="9931"/>
                  </a:cubicBezTo>
                  <a:close/>
                  <a:moveTo>
                    <a:pt x="10508" y="14556"/>
                  </a:moveTo>
                  <a:cubicBezTo>
                    <a:pt x="10732" y="14556"/>
                    <a:pt x="10954" y="14565"/>
                    <a:pt x="11175" y="14582"/>
                  </a:cubicBezTo>
                  <a:cubicBezTo>
                    <a:pt x="11642" y="14649"/>
                    <a:pt x="12076" y="14749"/>
                    <a:pt x="12443" y="14949"/>
                  </a:cubicBezTo>
                  <a:cubicBezTo>
                    <a:pt x="12710" y="15116"/>
                    <a:pt x="12743" y="15216"/>
                    <a:pt x="12743" y="15516"/>
                  </a:cubicBezTo>
                  <a:cubicBezTo>
                    <a:pt x="12710" y="15583"/>
                    <a:pt x="12710" y="15683"/>
                    <a:pt x="12610" y="15816"/>
                  </a:cubicBezTo>
                  <a:cubicBezTo>
                    <a:pt x="12543" y="15916"/>
                    <a:pt x="12376" y="16083"/>
                    <a:pt x="12209" y="16216"/>
                  </a:cubicBezTo>
                  <a:cubicBezTo>
                    <a:pt x="11876" y="16483"/>
                    <a:pt x="11342" y="16750"/>
                    <a:pt x="10875" y="16917"/>
                  </a:cubicBezTo>
                  <a:cubicBezTo>
                    <a:pt x="9619" y="17346"/>
                    <a:pt x="8307" y="17521"/>
                    <a:pt x="6990" y="17521"/>
                  </a:cubicBezTo>
                  <a:cubicBezTo>
                    <a:pt x="6873" y="17521"/>
                    <a:pt x="6756" y="17520"/>
                    <a:pt x="6639" y="17517"/>
                  </a:cubicBezTo>
                  <a:cubicBezTo>
                    <a:pt x="5880" y="17517"/>
                    <a:pt x="5087" y="17449"/>
                    <a:pt x="4327" y="17267"/>
                  </a:cubicBezTo>
                  <a:lnTo>
                    <a:pt x="4327" y="17267"/>
                  </a:lnTo>
                  <a:cubicBezTo>
                    <a:pt x="4350" y="17216"/>
                    <a:pt x="4376" y="17167"/>
                    <a:pt x="4404" y="17117"/>
                  </a:cubicBezTo>
                  <a:cubicBezTo>
                    <a:pt x="4971" y="16083"/>
                    <a:pt x="6205" y="15482"/>
                    <a:pt x="7273" y="15116"/>
                  </a:cubicBezTo>
                  <a:cubicBezTo>
                    <a:pt x="8297" y="14756"/>
                    <a:pt x="9414" y="14556"/>
                    <a:pt x="10508" y="14556"/>
                  </a:cubicBezTo>
                  <a:close/>
                  <a:moveTo>
                    <a:pt x="11274" y="20516"/>
                  </a:moveTo>
                  <a:cubicBezTo>
                    <a:pt x="11376" y="20516"/>
                    <a:pt x="11477" y="20528"/>
                    <a:pt x="11576" y="20553"/>
                  </a:cubicBezTo>
                  <a:cubicBezTo>
                    <a:pt x="11742" y="20586"/>
                    <a:pt x="11876" y="20653"/>
                    <a:pt x="12009" y="20820"/>
                  </a:cubicBezTo>
                  <a:cubicBezTo>
                    <a:pt x="12109" y="20986"/>
                    <a:pt x="12209" y="21220"/>
                    <a:pt x="12176" y="21287"/>
                  </a:cubicBezTo>
                  <a:cubicBezTo>
                    <a:pt x="12176" y="21553"/>
                    <a:pt x="11909" y="21787"/>
                    <a:pt x="11609" y="21920"/>
                  </a:cubicBezTo>
                  <a:cubicBezTo>
                    <a:pt x="11209" y="22092"/>
                    <a:pt x="10735" y="22159"/>
                    <a:pt x="10245" y="22159"/>
                  </a:cubicBezTo>
                  <a:cubicBezTo>
                    <a:pt x="9783" y="22159"/>
                    <a:pt x="9306" y="22099"/>
                    <a:pt x="8864" y="22010"/>
                  </a:cubicBezTo>
                  <a:lnTo>
                    <a:pt x="8864" y="22010"/>
                  </a:lnTo>
                  <a:cubicBezTo>
                    <a:pt x="9480" y="21322"/>
                    <a:pt x="10422" y="20516"/>
                    <a:pt x="11274" y="20516"/>
                  </a:cubicBezTo>
                  <a:close/>
                  <a:moveTo>
                    <a:pt x="5816" y="0"/>
                  </a:moveTo>
                  <a:cubicBezTo>
                    <a:pt x="5515" y="0"/>
                    <a:pt x="5238" y="192"/>
                    <a:pt x="5271" y="572"/>
                  </a:cubicBezTo>
                  <a:cubicBezTo>
                    <a:pt x="5505" y="2740"/>
                    <a:pt x="5371" y="4908"/>
                    <a:pt x="5538" y="7043"/>
                  </a:cubicBezTo>
                  <a:cubicBezTo>
                    <a:pt x="5612" y="7857"/>
                    <a:pt x="5699" y="8690"/>
                    <a:pt x="5921" y="9455"/>
                  </a:cubicBezTo>
                  <a:lnTo>
                    <a:pt x="5921" y="9455"/>
                  </a:lnTo>
                  <a:cubicBezTo>
                    <a:pt x="5305" y="9660"/>
                    <a:pt x="4699" y="9901"/>
                    <a:pt x="4104" y="10179"/>
                  </a:cubicBezTo>
                  <a:cubicBezTo>
                    <a:pt x="2836" y="10779"/>
                    <a:pt x="1502" y="11613"/>
                    <a:pt x="735" y="12847"/>
                  </a:cubicBezTo>
                  <a:cubicBezTo>
                    <a:pt x="1" y="14048"/>
                    <a:pt x="1" y="15616"/>
                    <a:pt x="901" y="16717"/>
                  </a:cubicBezTo>
                  <a:cubicBezTo>
                    <a:pt x="1434" y="17359"/>
                    <a:pt x="2157" y="17799"/>
                    <a:pt x="2940" y="18099"/>
                  </a:cubicBezTo>
                  <a:lnTo>
                    <a:pt x="2940" y="18099"/>
                  </a:lnTo>
                  <a:cubicBezTo>
                    <a:pt x="2932" y="18639"/>
                    <a:pt x="3050" y="19188"/>
                    <a:pt x="3303" y="19719"/>
                  </a:cubicBezTo>
                  <a:cubicBezTo>
                    <a:pt x="3970" y="21153"/>
                    <a:pt x="5471" y="22087"/>
                    <a:pt x="6906" y="22688"/>
                  </a:cubicBezTo>
                  <a:cubicBezTo>
                    <a:pt x="6909" y="22689"/>
                    <a:pt x="6912" y="22690"/>
                    <a:pt x="6915" y="22691"/>
                  </a:cubicBezTo>
                  <a:lnTo>
                    <a:pt x="6915" y="22691"/>
                  </a:lnTo>
                  <a:cubicBezTo>
                    <a:pt x="6618" y="23246"/>
                    <a:pt x="6389" y="23832"/>
                    <a:pt x="6239" y="24422"/>
                  </a:cubicBezTo>
                  <a:cubicBezTo>
                    <a:pt x="5972" y="25390"/>
                    <a:pt x="5972" y="26424"/>
                    <a:pt x="6205" y="27424"/>
                  </a:cubicBezTo>
                  <a:cubicBezTo>
                    <a:pt x="6285" y="27731"/>
                    <a:pt x="6519" y="27861"/>
                    <a:pt x="6759" y="27861"/>
                  </a:cubicBezTo>
                  <a:cubicBezTo>
                    <a:pt x="7120" y="27861"/>
                    <a:pt x="7493" y="27565"/>
                    <a:pt x="7373" y="27124"/>
                  </a:cubicBezTo>
                  <a:cubicBezTo>
                    <a:pt x="7041" y="25740"/>
                    <a:pt x="7374" y="24287"/>
                    <a:pt x="8089" y="23070"/>
                  </a:cubicBezTo>
                  <a:lnTo>
                    <a:pt x="8089" y="23070"/>
                  </a:lnTo>
                  <a:cubicBezTo>
                    <a:pt x="8777" y="23248"/>
                    <a:pt x="9494" y="23354"/>
                    <a:pt x="10203" y="23354"/>
                  </a:cubicBezTo>
                  <a:cubicBezTo>
                    <a:pt x="10587" y="23354"/>
                    <a:pt x="10969" y="23323"/>
                    <a:pt x="11342" y="23255"/>
                  </a:cubicBezTo>
                  <a:cubicBezTo>
                    <a:pt x="12576" y="23021"/>
                    <a:pt x="13844" y="21954"/>
                    <a:pt x="13244" y="20586"/>
                  </a:cubicBezTo>
                  <a:cubicBezTo>
                    <a:pt x="12840" y="19702"/>
                    <a:pt x="12105" y="19350"/>
                    <a:pt x="11312" y="19350"/>
                  </a:cubicBezTo>
                  <a:cubicBezTo>
                    <a:pt x="10727" y="19350"/>
                    <a:pt x="10112" y="19541"/>
                    <a:pt x="9574" y="19852"/>
                  </a:cubicBezTo>
                  <a:cubicBezTo>
                    <a:pt x="8809" y="20290"/>
                    <a:pt x="8131" y="20917"/>
                    <a:pt x="7579" y="21650"/>
                  </a:cubicBezTo>
                  <a:lnTo>
                    <a:pt x="7579" y="21650"/>
                  </a:lnTo>
                  <a:cubicBezTo>
                    <a:pt x="6611" y="21304"/>
                    <a:pt x="5686" y="20794"/>
                    <a:pt x="4971" y="20052"/>
                  </a:cubicBezTo>
                  <a:cubicBezTo>
                    <a:pt x="4555" y="19599"/>
                    <a:pt x="4246" y="19037"/>
                    <a:pt x="4160" y="18454"/>
                  </a:cubicBezTo>
                  <a:lnTo>
                    <a:pt x="4160" y="18454"/>
                  </a:lnTo>
                  <a:cubicBezTo>
                    <a:pt x="4410" y="18508"/>
                    <a:pt x="4660" y="18551"/>
                    <a:pt x="4904" y="18585"/>
                  </a:cubicBezTo>
                  <a:cubicBezTo>
                    <a:pt x="5578" y="18674"/>
                    <a:pt x="6256" y="18719"/>
                    <a:pt x="6933" y="18719"/>
                  </a:cubicBezTo>
                  <a:cubicBezTo>
                    <a:pt x="8034" y="18719"/>
                    <a:pt x="9134" y="18599"/>
                    <a:pt x="10208" y="18351"/>
                  </a:cubicBezTo>
                  <a:cubicBezTo>
                    <a:pt x="11409" y="18051"/>
                    <a:pt x="12943" y="17551"/>
                    <a:pt x="13644" y="16416"/>
                  </a:cubicBezTo>
                  <a:cubicBezTo>
                    <a:pt x="14344" y="15282"/>
                    <a:pt x="13711" y="14115"/>
                    <a:pt x="12576" y="13681"/>
                  </a:cubicBezTo>
                  <a:cubicBezTo>
                    <a:pt x="11953" y="13425"/>
                    <a:pt x="11260" y="13330"/>
                    <a:pt x="10557" y="13330"/>
                  </a:cubicBezTo>
                  <a:cubicBezTo>
                    <a:pt x="9794" y="13330"/>
                    <a:pt x="9019" y="13442"/>
                    <a:pt x="8307" y="13581"/>
                  </a:cubicBezTo>
                  <a:cubicBezTo>
                    <a:pt x="6739" y="13881"/>
                    <a:pt x="5104" y="14515"/>
                    <a:pt x="3970" y="15649"/>
                  </a:cubicBezTo>
                  <a:cubicBezTo>
                    <a:pt x="3618" y="16024"/>
                    <a:pt x="3353" y="16442"/>
                    <a:pt x="3180" y="16884"/>
                  </a:cubicBezTo>
                  <a:lnTo>
                    <a:pt x="3180" y="16884"/>
                  </a:lnTo>
                  <a:cubicBezTo>
                    <a:pt x="3040" y="16823"/>
                    <a:pt x="2903" y="16756"/>
                    <a:pt x="2769" y="16683"/>
                  </a:cubicBezTo>
                  <a:cubicBezTo>
                    <a:pt x="1869" y="16216"/>
                    <a:pt x="1268" y="15382"/>
                    <a:pt x="1435" y="14415"/>
                  </a:cubicBezTo>
                  <a:cubicBezTo>
                    <a:pt x="1602" y="13381"/>
                    <a:pt x="2469" y="12580"/>
                    <a:pt x="3336" y="12013"/>
                  </a:cubicBezTo>
                  <a:cubicBezTo>
                    <a:pt x="4236" y="11409"/>
                    <a:pt x="5279" y="10908"/>
                    <a:pt x="6376" y="10550"/>
                  </a:cubicBezTo>
                  <a:lnTo>
                    <a:pt x="6376" y="10550"/>
                  </a:lnTo>
                  <a:cubicBezTo>
                    <a:pt x="6669" y="11057"/>
                    <a:pt x="7073" y="11502"/>
                    <a:pt x="7640" y="11847"/>
                  </a:cubicBezTo>
                  <a:cubicBezTo>
                    <a:pt x="8432" y="12334"/>
                    <a:pt x="9509" y="12661"/>
                    <a:pt x="10539" y="12661"/>
                  </a:cubicBezTo>
                  <a:cubicBezTo>
                    <a:pt x="11200" y="12661"/>
                    <a:pt x="11842" y="12526"/>
                    <a:pt x="12376" y="12213"/>
                  </a:cubicBezTo>
                  <a:cubicBezTo>
                    <a:pt x="13510" y="11513"/>
                    <a:pt x="13610" y="9778"/>
                    <a:pt x="12376" y="9111"/>
                  </a:cubicBezTo>
                  <a:cubicBezTo>
                    <a:pt x="11765" y="8776"/>
                    <a:pt x="11026" y="8674"/>
                    <a:pt x="10290" y="8674"/>
                  </a:cubicBezTo>
                  <a:cubicBezTo>
                    <a:pt x="9780" y="8674"/>
                    <a:pt x="9271" y="8723"/>
                    <a:pt x="8807" y="8778"/>
                  </a:cubicBezTo>
                  <a:cubicBezTo>
                    <a:pt x="8213" y="8863"/>
                    <a:pt x="7627" y="8978"/>
                    <a:pt x="7050" y="9125"/>
                  </a:cubicBezTo>
                  <a:lnTo>
                    <a:pt x="7050" y="9125"/>
                  </a:lnTo>
                  <a:cubicBezTo>
                    <a:pt x="7008" y="8965"/>
                    <a:pt x="6973" y="8804"/>
                    <a:pt x="6939" y="8644"/>
                  </a:cubicBezTo>
                  <a:cubicBezTo>
                    <a:pt x="6605" y="6810"/>
                    <a:pt x="6639" y="4875"/>
                    <a:pt x="6605" y="3007"/>
                  </a:cubicBezTo>
                  <a:cubicBezTo>
                    <a:pt x="6572" y="2206"/>
                    <a:pt x="6572" y="1406"/>
                    <a:pt x="6505" y="605"/>
                  </a:cubicBezTo>
                  <a:cubicBezTo>
                    <a:pt x="6455" y="201"/>
                    <a:pt x="6123" y="0"/>
                    <a:pt x="5816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99;p29">
              <a:extLst>
                <a:ext uri="{FF2B5EF4-FFF2-40B4-BE49-F238E27FC236}">
                  <a16:creationId xmlns:a16="http://schemas.microsoft.com/office/drawing/2014/main" id="{C573C21C-887F-DF1D-AC95-8F48D12DFDD5}"/>
                </a:ext>
              </a:extLst>
            </p:cNvPr>
            <p:cNvSpPr/>
            <p:nvPr/>
          </p:nvSpPr>
          <p:spPr>
            <a:xfrm rot="-5400000">
              <a:off x="3350417" y="2702208"/>
              <a:ext cx="2449900" cy="1387785"/>
            </a:xfrm>
            <a:custGeom>
              <a:avLst/>
              <a:gdLst/>
              <a:ahLst/>
              <a:cxnLst/>
              <a:rect l="l" t="t" r="r" b="b"/>
              <a:pathLst>
                <a:path w="73720" h="62746" extrusionOk="0">
                  <a:moveTo>
                    <a:pt x="401" y="1869"/>
                  </a:moveTo>
                  <a:cubicBezTo>
                    <a:pt x="401" y="18481"/>
                    <a:pt x="1" y="43532"/>
                    <a:pt x="1435" y="60077"/>
                  </a:cubicBezTo>
                  <a:cubicBezTo>
                    <a:pt x="1669" y="62746"/>
                    <a:pt x="38962" y="61745"/>
                    <a:pt x="48635" y="61745"/>
                  </a:cubicBezTo>
                  <a:cubicBezTo>
                    <a:pt x="65181" y="61745"/>
                    <a:pt x="72819" y="61045"/>
                    <a:pt x="72886" y="58176"/>
                  </a:cubicBezTo>
                  <a:cubicBezTo>
                    <a:pt x="73086" y="46201"/>
                    <a:pt x="73720" y="15145"/>
                    <a:pt x="72286" y="3236"/>
                  </a:cubicBezTo>
                  <a:cubicBezTo>
                    <a:pt x="71985" y="635"/>
                    <a:pt x="53872" y="635"/>
                    <a:pt x="36126" y="835"/>
                  </a:cubicBezTo>
                  <a:cubicBezTo>
                    <a:pt x="22050" y="968"/>
                    <a:pt x="13777" y="1"/>
                    <a:pt x="401" y="1869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900;p29">
              <a:extLst>
                <a:ext uri="{FF2B5EF4-FFF2-40B4-BE49-F238E27FC236}">
                  <a16:creationId xmlns:a16="http://schemas.microsoft.com/office/drawing/2014/main" id="{7FE090A3-3844-72EA-15DC-EFFDFEFDD7D7}"/>
                </a:ext>
              </a:extLst>
            </p:cNvPr>
            <p:cNvSpPr/>
            <p:nvPr/>
          </p:nvSpPr>
          <p:spPr>
            <a:xfrm rot="10800000">
              <a:off x="3899137" y="227974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36"/>
                    <a:pt x="1668" y="8840"/>
                    <a:pt x="6572" y="9107"/>
                  </a:cubicBezTo>
                  <a:cubicBezTo>
                    <a:pt x="13610" y="9441"/>
                    <a:pt x="22550" y="9407"/>
                    <a:pt x="29155" y="9407"/>
                  </a:cubicBezTo>
                  <a:cubicBezTo>
                    <a:pt x="32590" y="9407"/>
                    <a:pt x="38161" y="9341"/>
                    <a:pt x="41697" y="8773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8DAA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901;p29">
              <a:extLst>
                <a:ext uri="{FF2B5EF4-FFF2-40B4-BE49-F238E27FC236}">
                  <a16:creationId xmlns:a16="http://schemas.microsoft.com/office/drawing/2014/main" id="{24225A2A-9685-4D9E-3AF7-27370CDBFFAE}"/>
                </a:ext>
              </a:extLst>
            </p:cNvPr>
            <p:cNvSpPr/>
            <p:nvPr/>
          </p:nvSpPr>
          <p:spPr>
            <a:xfrm rot="10800000">
              <a:off x="3926315" y="2263809"/>
              <a:ext cx="1280774" cy="291025"/>
            </a:xfrm>
            <a:custGeom>
              <a:avLst/>
              <a:gdLst/>
              <a:ahLst/>
              <a:cxnLst/>
              <a:rect l="l" t="t" r="r" b="b"/>
              <a:pathLst>
                <a:path w="45567" h="10354" extrusionOk="0">
                  <a:moveTo>
                    <a:pt x="9441" y="1171"/>
                  </a:moveTo>
                  <a:cubicBezTo>
                    <a:pt x="10725" y="1171"/>
                    <a:pt x="12012" y="1216"/>
                    <a:pt x="13277" y="1247"/>
                  </a:cubicBezTo>
                  <a:cubicBezTo>
                    <a:pt x="15968" y="1292"/>
                    <a:pt x="18666" y="1306"/>
                    <a:pt x="21368" y="1306"/>
                  </a:cubicBezTo>
                  <a:cubicBezTo>
                    <a:pt x="26772" y="1306"/>
                    <a:pt x="32190" y="1247"/>
                    <a:pt x="37594" y="1247"/>
                  </a:cubicBezTo>
                  <a:lnTo>
                    <a:pt x="40863" y="1247"/>
                  </a:lnTo>
                  <a:cubicBezTo>
                    <a:pt x="41897" y="1381"/>
                    <a:pt x="42931" y="1781"/>
                    <a:pt x="43498" y="2682"/>
                  </a:cubicBezTo>
                  <a:cubicBezTo>
                    <a:pt x="43965" y="3415"/>
                    <a:pt x="44032" y="4349"/>
                    <a:pt x="43832" y="5183"/>
                  </a:cubicBezTo>
                  <a:cubicBezTo>
                    <a:pt x="43632" y="6151"/>
                    <a:pt x="43131" y="6985"/>
                    <a:pt x="42398" y="7618"/>
                  </a:cubicBezTo>
                  <a:cubicBezTo>
                    <a:pt x="41530" y="8419"/>
                    <a:pt x="40429" y="8586"/>
                    <a:pt x="39329" y="8719"/>
                  </a:cubicBezTo>
                  <a:cubicBezTo>
                    <a:pt x="35926" y="9086"/>
                    <a:pt x="32490" y="9153"/>
                    <a:pt x="29088" y="9153"/>
                  </a:cubicBezTo>
                  <a:cubicBezTo>
                    <a:pt x="27320" y="9170"/>
                    <a:pt x="25552" y="9178"/>
                    <a:pt x="23780" y="9178"/>
                  </a:cubicBezTo>
                  <a:cubicBezTo>
                    <a:pt x="22008" y="9178"/>
                    <a:pt x="20232" y="9170"/>
                    <a:pt x="18447" y="9153"/>
                  </a:cubicBezTo>
                  <a:cubicBezTo>
                    <a:pt x="14644" y="9119"/>
                    <a:pt x="10842" y="9053"/>
                    <a:pt x="7039" y="8919"/>
                  </a:cubicBezTo>
                  <a:cubicBezTo>
                    <a:pt x="5605" y="8853"/>
                    <a:pt x="4237" y="8886"/>
                    <a:pt x="3036" y="8052"/>
                  </a:cubicBezTo>
                  <a:cubicBezTo>
                    <a:pt x="2169" y="7452"/>
                    <a:pt x="1535" y="6518"/>
                    <a:pt x="1368" y="5484"/>
                  </a:cubicBezTo>
                  <a:cubicBezTo>
                    <a:pt x="1168" y="4516"/>
                    <a:pt x="1435" y="3515"/>
                    <a:pt x="2102" y="2782"/>
                  </a:cubicBezTo>
                  <a:cubicBezTo>
                    <a:pt x="2869" y="1948"/>
                    <a:pt x="3903" y="1614"/>
                    <a:pt x="5004" y="1447"/>
                  </a:cubicBezTo>
                  <a:cubicBezTo>
                    <a:pt x="6457" y="1232"/>
                    <a:pt x="7947" y="1171"/>
                    <a:pt x="9441" y="1171"/>
                  </a:cubicBezTo>
                  <a:close/>
                  <a:moveTo>
                    <a:pt x="9665" y="0"/>
                  </a:moveTo>
                  <a:cubicBezTo>
                    <a:pt x="8139" y="0"/>
                    <a:pt x="6613" y="56"/>
                    <a:pt x="5104" y="246"/>
                  </a:cubicBezTo>
                  <a:cubicBezTo>
                    <a:pt x="3870" y="413"/>
                    <a:pt x="2703" y="713"/>
                    <a:pt x="1702" y="1547"/>
                  </a:cubicBezTo>
                  <a:cubicBezTo>
                    <a:pt x="768" y="2315"/>
                    <a:pt x="201" y="3449"/>
                    <a:pt x="134" y="4683"/>
                  </a:cubicBezTo>
                  <a:cubicBezTo>
                    <a:pt x="1" y="7251"/>
                    <a:pt x="2069" y="9453"/>
                    <a:pt x="4537" y="9920"/>
                  </a:cubicBezTo>
                  <a:cubicBezTo>
                    <a:pt x="5371" y="10087"/>
                    <a:pt x="6238" y="10053"/>
                    <a:pt x="7106" y="10087"/>
                  </a:cubicBezTo>
                  <a:cubicBezTo>
                    <a:pt x="8140" y="10154"/>
                    <a:pt x="9140" y="10187"/>
                    <a:pt x="10175" y="10187"/>
                  </a:cubicBezTo>
                  <a:cubicBezTo>
                    <a:pt x="12243" y="10254"/>
                    <a:pt x="14344" y="10287"/>
                    <a:pt x="16446" y="10320"/>
                  </a:cubicBezTo>
                  <a:cubicBezTo>
                    <a:pt x="20348" y="10354"/>
                    <a:pt x="24251" y="10354"/>
                    <a:pt x="28154" y="10354"/>
                  </a:cubicBezTo>
                  <a:cubicBezTo>
                    <a:pt x="31757" y="10320"/>
                    <a:pt x="35426" y="10320"/>
                    <a:pt x="39028" y="9920"/>
                  </a:cubicBezTo>
                  <a:cubicBezTo>
                    <a:pt x="40329" y="9787"/>
                    <a:pt x="41630" y="9653"/>
                    <a:pt x="42764" y="8853"/>
                  </a:cubicBezTo>
                  <a:cubicBezTo>
                    <a:pt x="43698" y="8185"/>
                    <a:pt x="44366" y="7251"/>
                    <a:pt x="44799" y="6184"/>
                  </a:cubicBezTo>
                  <a:cubicBezTo>
                    <a:pt x="45566" y="4083"/>
                    <a:pt x="44933" y="1614"/>
                    <a:pt x="42831" y="613"/>
                  </a:cubicBezTo>
                  <a:cubicBezTo>
                    <a:pt x="42242" y="334"/>
                    <a:pt x="41652" y="170"/>
                    <a:pt x="41009" y="95"/>
                  </a:cubicBezTo>
                  <a:lnTo>
                    <a:pt x="41009" y="95"/>
                  </a:lnTo>
                  <a:cubicBezTo>
                    <a:pt x="40964" y="85"/>
                    <a:pt x="40915" y="80"/>
                    <a:pt x="40863" y="80"/>
                  </a:cubicBezTo>
                  <a:cubicBezTo>
                    <a:pt x="40833" y="76"/>
                    <a:pt x="40804" y="74"/>
                    <a:pt x="40777" y="74"/>
                  </a:cubicBezTo>
                  <a:cubicBezTo>
                    <a:pt x="40748" y="74"/>
                    <a:pt x="40721" y="76"/>
                    <a:pt x="40695" y="80"/>
                  </a:cubicBezTo>
                  <a:lnTo>
                    <a:pt x="40695" y="80"/>
                  </a:lnTo>
                  <a:cubicBezTo>
                    <a:pt x="34769" y="80"/>
                    <a:pt x="28828" y="124"/>
                    <a:pt x="22882" y="124"/>
                  </a:cubicBezTo>
                  <a:cubicBezTo>
                    <a:pt x="19881" y="124"/>
                    <a:pt x="16879" y="113"/>
                    <a:pt x="13877" y="80"/>
                  </a:cubicBezTo>
                  <a:cubicBezTo>
                    <a:pt x="12483" y="48"/>
                    <a:pt x="11074" y="0"/>
                    <a:pt x="966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902;p29">
              <a:extLst>
                <a:ext uri="{FF2B5EF4-FFF2-40B4-BE49-F238E27FC236}">
                  <a16:creationId xmlns:a16="http://schemas.microsoft.com/office/drawing/2014/main" id="{24925402-EBD1-FD78-FA39-327A2B846FC6}"/>
                </a:ext>
              </a:extLst>
            </p:cNvPr>
            <p:cNvSpPr/>
            <p:nvPr/>
          </p:nvSpPr>
          <p:spPr>
            <a:xfrm rot="10800000">
              <a:off x="3899137" y="2535708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34"/>
                  </a:moveTo>
                  <a:lnTo>
                    <a:pt x="15678" y="334"/>
                  </a:lnTo>
                  <a:cubicBezTo>
                    <a:pt x="13143" y="334"/>
                    <a:pt x="6572" y="0"/>
                    <a:pt x="4370" y="967"/>
                  </a:cubicBezTo>
                  <a:cubicBezTo>
                    <a:pt x="0" y="2835"/>
                    <a:pt x="1668" y="8873"/>
                    <a:pt x="6572" y="9107"/>
                  </a:cubicBezTo>
                  <a:cubicBezTo>
                    <a:pt x="13610" y="9440"/>
                    <a:pt x="22550" y="9407"/>
                    <a:pt x="29155" y="9407"/>
                  </a:cubicBezTo>
                  <a:cubicBezTo>
                    <a:pt x="32590" y="9407"/>
                    <a:pt x="38161" y="9340"/>
                    <a:pt x="41697" y="8806"/>
                  </a:cubicBezTo>
                  <a:cubicBezTo>
                    <a:pt x="46133" y="8106"/>
                    <a:pt x="47668" y="967"/>
                    <a:pt x="41997" y="3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903;p29">
              <a:extLst>
                <a:ext uri="{FF2B5EF4-FFF2-40B4-BE49-F238E27FC236}">
                  <a16:creationId xmlns:a16="http://schemas.microsoft.com/office/drawing/2014/main" id="{AAD4CB23-5B30-243A-F74E-3C143E860B2E}"/>
                </a:ext>
              </a:extLst>
            </p:cNvPr>
            <p:cNvSpPr/>
            <p:nvPr/>
          </p:nvSpPr>
          <p:spPr>
            <a:xfrm rot="10800000">
              <a:off x="3926315" y="2519772"/>
              <a:ext cx="1280774" cy="290238"/>
            </a:xfrm>
            <a:custGeom>
              <a:avLst/>
              <a:gdLst/>
              <a:ahLst/>
              <a:cxnLst/>
              <a:rect l="l" t="t" r="r" b="b"/>
              <a:pathLst>
                <a:path w="45567" h="10326" extrusionOk="0">
                  <a:moveTo>
                    <a:pt x="9444" y="1159"/>
                  </a:moveTo>
                  <a:cubicBezTo>
                    <a:pt x="10728" y="1159"/>
                    <a:pt x="12013" y="1203"/>
                    <a:pt x="13277" y="1219"/>
                  </a:cubicBezTo>
                  <a:cubicBezTo>
                    <a:pt x="15968" y="1263"/>
                    <a:pt x="18666" y="1278"/>
                    <a:pt x="21368" y="1278"/>
                  </a:cubicBezTo>
                  <a:cubicBezTo>
                    <a:pt x="26772" y="1278"/>
                    <a:pt x="32190" y="1219"/>
                    <a:pt x="37594" y="1219"/>
                  </a:cubicBezTo>
                  <a:lnTo>
                    <a:pt x="40727" y="1219"/>
                  </a:lnTo>
                  <a:cubicBezTo>
                    <a:pt x="40769" y="1234"/>
                    <a:pt x="40814" y="1245"/>
                    <a:pt x="40863" y="1252"/>
                  </a:cubicBezTo>
                  <a:cubicBezTo>
                    <a:pt x="41897" y="1352"/>
                    <a:pt x="42931" y="1786"/>
                    <a:pt x="43498" y="2653"/>
                  </a:cubicBezTo>
                  <a:cubicBezTo>
                    <a:pt x="43965" y="3420"/>
                    <a:pt x="44032" y="4321"/>
                    <a:pt x="43832" y="5188"/>
                  </a:cubicBezTo>
                  <a:cubicBezTo>
                    <a:pt x="43632" y="6122"/>
                    <a:pt x="43131" y="6989"/>
                    <a:pt x="42398" y="7623"/>
                  </a:cubicBezTo>
                  <a:cubicBezTo>
                    <a:pt x="41530" y="8390"/>
                    <a:pt x="40429" y="8557"/>
                    <a:pt x="39329" y="8691"/>
                  </a:cubicBezTo>
                  <a:cubicBezTo>
                    <a:pt x="35926" y="9091"/>
                    <a:pt x="32490" y="9124"/>
                    <a:pt x="29088" y="9158"/>
                  </a:cubicBezTo>
                  <a:cubicBezTo>
                    <a:pt x="25552" y="9158"/>
                    <a:pt x="22016" y="9158"/>
                    <a:pt x="18447" y="9124"/>
                  </a:cubicBezTo>
                  <a:cubicBezTo>
                    <a:pt x="14644" y="9124"/>
                    <a:pt x="10842" y="9058"/>
                    <a:pt x="7039" y="8924"/>
                  </a:cubicBezTo>
                  <a:cubicBezTo>
                    <a:pt x="5605" y="8857"/>
                    <a:pt x="4237" y="8857"/>
                    <a:pt x="3036" y="8024"/>
                  </a:cubicBezTo>
                  <a:cubicBezTo>
                    <a:pt x="2169" y="7456"/>
                    <a:pt x="1535" y="6522"/>
                    <a:pt x="1368" y="5488"/>
                  </a:cubicBezTo>
                  <a:cubicBezTo>
                    <a:pt x="1168" y="4521"/>
                    <a:pt x="1435" y="3487"/>
                    <a:pt x="2102" y="2753"/>
                  </a:cubicBezTo>
                  <a:cubicBezTo>
                    <a:pt x="2869" y="1919"/>
                    <a:pt x="3903" y="1619"/>
                    <a:pt x="5004" y="1452"/>
                  </a:cubicBezTo>
                  <a:cubicBezTo>
                    <a:pt x="6458" y="1219"/>
                    <a:pt x="7950" y="1159"/>
                    <a:pt x="9444" y="1159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1"/>
                    <a:pt x="5104" y="251"/>
                  </a:cubicBezTo>
                  <a:cubicBezTo>
                    <a:pt x="3870" y="418"/>
                    <a:pt x="2703" y="718"/>
                    <a:pt x="1702" y="1519"/>
                  </a:cubicBezTo>
                  <a:cubicBezTo>
                    <a:pt x="768" y="2286"/>
                    <a:pt x="201" y="3454"/>
                    <a:pt x="134" y="4654"/>
                  </a:cubicBezTo>
                  <a:cubicBezTo>
                    <a:pt x="1" y="7223"/>
                    <a:pt x="2069" y="9458"/>
                    <a:pt x="4537" y="9892"/>
                  </a:cubicBezTo>
                  <a:cubicBezTo>
                    <a:pt x="5371" y="10058"/>
                    <a:pt x="6238" y="10058"/>
                    <a:pt x="7106" y="10092"/>
                  </a:cubicBezTo>
                  <a:cubicBezTo>
                    <a:pt x="8140" y="10125"/>
                    <a:pt x="9140" y="10158"/>
                    <a:pt x="10175" y="10192"/>
                  </a:cubicBezTo>
                  <a:cubicBezTo>
                    <a:pt x="12243" y="10225"/>
                    <a:pt x="14344" y="10258"/>
                    <a:pt x="16446" y="10292"/>
                  </a:cubicBezTo>
                  <a:cubicBezTo>
                    <a:pt x="20348" y="10325"/>
                    <a:pt x="24251" y="10325"/>
                    <a:pt x="28154" y="10325"/>
                  </a:cubicBezTo>
                  <a:cubicBezTo>
                    <a:pt x="31757" y="10325"/>
                    <a:pt x="35426" y="10292"/>
                    <a:pt x="39028" y="9892"/>
                  </a:cubicBezTo>
                  <a:cubicBezTo>
                    <a:pt x="40329" y="9758"/>
                    <a:pt x="41630" y="9625"/>
                    <a:pt x="42764" y="8824"/>
                  </a:cubicBezTo>
                  <a:cubicBezTo>
                    <a:pt x="43698" y="8157"/>
                    <a:pt x="44366" y="7223"/>
                    <a:pt x="44799" y="6156"/>
                  </a:cubicBezTo>
                  <a:cubicBezTo>
                    <a:pt x="45566" y="4087"/>
                    <a:pt x="44933" y="1586"/>
                    <a:pt x="42831" y="585"/>
                  </a:cubicBezTo>
                  <a:cubicBezTo>
                    <a:pt x="42256" y="312"/>
                    <a:pt x="41681" y="177"/>
                    <a:pt x="41056" y="80"/>
                  </a:cubicBezTo>
                  <a:lnTo>
                    <a:pt x="41056" y="80"/>
                  </a:lnTo>
                  <a:cubicBezTo>
                    <a:pt x="40998" y="61"/>
                    <a:pt x="40934" y="51"/>
                    <a:pt x="40863" y="51"/>
                  </a:cubicBezTo>
                  <a:cubicBezTo>
                    <a:pt x="40843" y="49"/>
                    <a:pt x="40823" y="48"/>
                    <a:pt x="40804" y="48"/>
                  </a:cubicBezTo>
                  <a:cubicBezTo>
                    <a:pt x="40784" y="48"/>
                    <a:pt x="40765" y="49"/>
                    <a:pt x="40747" y="51"/>
                  </a:cubicBezTo>
                  <a:lnTo>
                    <a:pt x="40747" y="51"/>
                  </a:lnTo>
                  <a:cubicBezTo>
                    <a:pt x="34803" y="52"/>
                    <a:pt x="28845" y="110"/>
                    <a:pt x="22882" y="110"/>
                  </a:cubicBezTo>
                  <a:cubicBezTo>
                    <a:pt x="19881" y="110"/>
                    <a:pt x="16879" y="96"/>
                    <a:pt x="13877" y="51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904;p29">
              <a:extLst>
                <a:ext uri="{FF2B5EF4-FFF2-40B4-BE49-F238E27FC236}">
                  <a16:creationId xmlns:a16="http://schemas.microsoft.com/office/drawing/2014/main" id="{4E350DFE-F71E-5A25-2D3F-62D4EBB724F4}"/>
                </a:ext>
              </a:extLst>
            </p:cNvPr>
            <p:cNvSpPr/>
            <p:nvPr/>
          </p:nvSpPr>
          <p:spPr>
            <a:xfrm rot="10800000">
              <a:off x="3899137" y="27907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905;p29">
              <a:extLst>
                <a:ext uri="{FF2B5EF4-FFF2-40B4-BE49-F238E27FC236}">
                  <a16:creationId xmlns:a16="http://schemas.microsoft.com/office/drawing/2014/main" id="{7E333E7E-DAE4-0CE3-12AB-B321C7BF1E1E}"/>
                </a:ext>
              </a:extLst>
            </p:cNvPr>
            <p:cNvSpPr/>
            <p:nvPr/>
          </p:nvSpPr>
          <p:spPr>
            <a:xfrm rot="10800000">
              <a:off x="3926315" y="27751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906;p29">
              <a:extLst>
                <a:ext uri="{FF2B5EF4-FFF2-40B4-BE49-F238E27FC236}">
                  <a16:creationId xmlns:a16="http://schemas.microsoft.com/office/drawing/2014/main" id="{E9FF355E-5DE3-2A66-0F56-6CBA0FD93F45}"/>
                </a:ext>
              </a:extLst>
            </p:cNvPr>
            <p:cNvSpPr/>
            <p:nvPr/>
          </p:nvSpPr>
          <p:spPr>
            <a:xfrm rot="10800000">
              <a:off x="3899137" y="30479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907;p29">
              <a:extLst>
                <a:ext uri="{FF2B5EF4-FFF2-40B4-BE49-F238E27FC236}">
                  <a16:creationId xmlns:a16="http://schemas.microsoft.com/office/drawing/2014/main" id="{EE5A64EC-3BBD-9D8A-C160-1290CCFB46CC}"/>
                </a:ext>
              </a:extLst>
            </p:cNvPr>
            <p:cNvSpPr/>
            <p:nvPr/>
          </p:nvSpPr>
          <p:spPr>
            <a:xfrm rot="10800000">
              <a:off x="3926315" y="30323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908;p29">
              <a:extLst>
                <a:ext uri="{FF2B5EF4-FFF2-40B4-BE49-F238E27FC236}">
                  <a16:creationId xmlns:a16="http://schemas.microsoft.com/office/drawing/2014/main" id="{1045CB39-4506-56E0-D2C7-787E40800CED}"/>
                </a:ext>
              </a:extLst>
            </p:cNvPr>
            <p:cNvSpPr/>
            <p:nvPr/>
          </p:nvSpPr>
          <p:spPr>
            <a:xfrm rot="10800000">
              <a:off x="3899137" y="330989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E0B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909;p29">
              <a:extLst>
                <a:ext uri="{FF2B5EF4-FFF2-40B4-BE49-F238E27FC236}">
                  <a16:creationId xmlns:a16="http://schemas.microsoft.com/office/drawing/2014/main" id="{7232096D-0632-78FD-743E-5F66557E5554}"/>
                </a:ext>
              </a:extLst>
            </p:cNvPr>
            <p:cNvSpPr/>
            <p:nvPr/>
          </p:nvSpPr>
          <p:spPr>
            <a:xfrm rot="10800000">
              <a:off x="3926315" y="3294269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910;p29">
              <a:extLst>
                <a:ext uri="{FF2B5EF4-FFF2-40B4-BE49-F238E27FC236}">
                  <a16:creationId xmlns:a16="http://schemas.microsoft.com/office/drawing/2014/main" id="{00BA5BB5-1C11-D5CE-D7B8-BE7E98E7068A}"/>
                </a:ext>
              </a:extLst>
            </p:cNvPr>
            <p:cNvSpPr/>
            <p:nvPr/>
          </p:nvSpPr>
          <p:spPr>
            <a:xfrm rot="10800000">
              <a:off x="3899137" y="35670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911;p29">
              <a:extLst>
                <a:ext uri="{FF2B5EF4-FFF2-40B4-BE49-F238E27FC236}">
                  <a16:creationId xmlns:a16="http://schemas.microsoft.com/office/drawing/2014/main" id="{65C3C7CC-1B53-6B32-B894-218513E88A46}"/>
                </a:ext>
              </a:extLst>
            </p:cNvPr>
            <p:cNvSpPr/>
            <p:nvPr/>
          </p:nvSpPr>
          <p:spPr>
            <a:xfrm rot="10800000">
              <a:off x="3926315" y="35514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912;p29">
              <a:extLst>
                <a:ext uri="{FF2B5EF4-FFF2-40B4-BE49-F238E27FC236}">
                  <a16:creationId xmlns:a16="http://schemas.microsoft.com/office/drawing/2014/main" id="{350E3D53-E4BC-24CB-BE8D-31D2FA6FE1ED}"/>
                </a:ext>
              </a:extLst>
            </p:cNvPr>
            <p:cNvSpPr/>
            <p:nvPr/>
          </p:nvSpPr>
          <p:spPr>
            <a:xfrm rot="10800000">
              <a:off x="3899137" y="38242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913;p29">
              <a:extLst>
                <a:ext uri="{FF2B5EF4-FFF2-40B4-BE49-F238E27FC236}">
                  <a16:creationId xmlns:a16="http://schemas.microsoft.com/office/drawing/2014/main" id="{838E2C75-F11D-4A2C-A32C-22FA3521C45D}"/>
                </a:ext>
              </a:extLst>
            </p:cNvPr>
            <p:cNvSpPr/>
            <p:nvPr/>
          </p:nvSpPr>
          <p:spPr>
            <a:xfrm rot="10800000">
              <a:off x="3926315" y="38086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914;p29">
              <a:extLst>
                <a:ext uri="{FF2B5EF4-FFF2-40B4-BE49-F238E27FC236}">
                  <a16:creationId xmlns:a16="http://schemas.microsoft.com/office/drawing/2014/main" id="{1C5A4FC6-9DE0-5DCE-D66F-F8F6AAE2A295}"/>
                </a:ext>
              </a:extLst>
            </p:cNvPr>
            <p:cNvSpPr/>
            <p:nvPr/>
          </p:nvSpPr>
          <p:spPr>
            <a:xfrm rot="10800000">
              <a:off x="3899137" y="4086184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915;p29">
              <a:extLst>
                <a:ext uri="{FF2B5EF4-FFF2-40B4-BE49-F238E27FC236}">
                  <a16:creationId xmlns:a16="http://schemas.microsoft.com/office/drawing/2014/main" id="{85B42034-72A6-0836-C72A-FC6D79A0A64D}"/>
                </a:ext>
              </a:extLst>
            </p:cNvPr>
            <p:cNvSpPr/>
            <p:nvPr/>
          </p:nvSpPr>
          <p:spPr>
            <a:xfrm rot="10800000">
              <a:off x="3926315" y="4070557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" name="Google Shape;916;p29">
              <a:extLst>
                <a:ext uri="{FF2B5EF4-FFF2-40B4-BE49-F238E27FC236}">
                  <a16:creationId xmlns:a16="http://schemas.microsoft.com/office/drawing/2014/main" id="{AB2087B3-5A95-4F78-2D0F-47490D721BD4}"/>
                </a:ext>
              </a:extLst>
            </p:cNvPr>
            <p:cNvGrpSpPr/>
            <p:nvPr/>
          </p:nvGrpSpPr>
          <p:grpSpPr>
            <a:xfrm>
              <a:off x="4038775" y="2343982"/>
              <a:ext cx="100344" cy="1936668"/>
              <a:chOff x="4038775" y="2343982"/>
              <a:chExt cx="100344" cy="1936668"/>
            </a:xfrm>
          </p:grpSpPr>
          <p:grpSp>
            <p:nvGrpSpPr>
              <p:cNvPr id="798" name="Google Shape;917;p29">
                <a:extLst>
                  <a:ext uri="{FF2B5EF4-FFF2-40B4-BE49-F238E27FC236}">
                    <a16:creationId xmlns:a16="http://schemas.microsoft.com/office/drawing/2014/main" id="{F8E5962A-ECFC-A7E0-0663-7E5074ADFF6B}"/>
                  </a:ext>
                </a:extLst>
              </p:cNvPr>
              <p:cNvGrpSpPr/>
              <p:nvPr/>
            </p:nvGrpSpPr>
            <p:grpSpPr>
              <a:xfrm>
                <a:off x="4038775" y="2343982"/>
                <a:ext cx="100344" cy="1667568"/>
                <a:chOff x="4305475" y="2191582"/>
                <a:chExt cx="100344" cy="1667568"/>
              </a:xfrm>
            </p:grpSpPr>
            <p:sp>
              <p:nvSpPr>
                <p:cNvPr id="800" name="Google Shape;918;p29">
                  <a:extLst>
                    <a:ext uri="{FF2B5EF4-FFF2-40B4-BE49-F238E27FC236}">
                      <a16:creationId xmlns:a16="http://schemas.microsoft.com/office/drawing/2014/main" id="{D80781CB-8CD1-EC54-FEDD-5B44658E0BDB}"/>
                    </a:ext>
                  </a:extLst>
                </p:cNvPr>
                <p:cNvSpPr/>
                <p:nvPr/>
              </p:nvSpPr>
              <p:spPr>
                <a:xfrm>
                  <a:off x="4316718" y="32250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919;p29">
                  <a:extLst>
                    <a:ext uri="{FF2B5EF4-FFF2-40B4-BE49-F238E27FC236}">
                      <a16:creationId xmlns:a16="http://schemas.microsoft.com/office/drawing/2014/main" id="{991D2794-676E-DC10-E0BD-F9AF2B77D5AA}"/>
                    </a:ext>
                  </a:extLst>
                </p:cNvPr>
                <p:cNvSpPr/>
                <p:nvPr/>
              </p:nvSpPr>
              <p:spPr>
                <a:xfrm>
                  <a:off x="4316718" y="3480385"/>
                  <a:ext cx="75019" cy="117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4168" extrusionOk="0">
                      <a:moveTo>
                        <a:pt x="2019" y="0"/>
                      </a:moveTo>
                      <a:cubicBezTo>
                        <a:pt x="1736" y="0"/>
                        <a:pt x="1447" y="68"/>
                        <a:pt x="1168" y="198"/>
                      </a:cubicBezTo>
                      <a:cubicBezTo>
                        <a:pt x="668" y="465"/>
                        <a:pt x="301" y="965"/>
                        <a:pt x="167" y="1466"/>
                      </a:cubicBezTo>
                      <a:cubicBezTo>
                        <a:pt x="1" y="2000"/>
                        <a:pt x="34" y="2500"/>
                        <a:pt x="134" y="2934"/>
                      </a:cubicBezTo>
                      <a:cubicBezTo>
                        <a:pt x="267" y="3367"/>
                        <a:pt x="468" y="3801"/>
                        <a:pt x="868" y="4168"/>
                      </a:cubicBezTo>
                      <a:cubicBezTo>
                        <a:pt x="1135" y="3701"/>
                        <a:pt x="1268" y="3300"/>
                        <a:pt x="1368" y="2934"/>
                      </a:cubicBezTo>
                      <a:lnTo>
                        <a:pt x="1668" y="1933"/>
                      </a:lnTo>
                      <a:cubicBezTo>
                        <a:pt x="1735" y="1633"/>
                        <a:pt x="1802" y="1432"/>
                        <a:pt x="1969" y="1132"/>
                      </a:cubicBezTo>
                      <a:cubicBezTo>
                        <a:pt x="2102" y="865"/>
                        <a:pt x="2336" y="565"/>
                        <a:pt x="2669" y="132"/>
                      </a:cubicBezTo>
                      <a:cubicBezTo>
                        <a:pt x="2462" y="43"/>
                        <a:pt x="2243" y="0"/>
                        <a:pt x="20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920;p29">
                  <a:extLst>
                    <a:ext uri="{FF2B5EF4-FFF2-40B4-BE49-F238E27FC236}">
                      <a16:creationId xmlns:a16="http://schemas.microsoft.com/office/drawing/2014/main" id="{2314C65A-82A4-835D-58B2-EF4150382FC0}"/>
                    </a:ext>
                  </a:extLst>
                </p:cNvPr>
                <p:cNvSpPr/>
                <p:nvPr/>
              </p:nvSpPr>
              <p:spPr>
                <a:xfrm>
                  <a:off x="4305475" y="3736123"/>
                  <a:ext cx="86262" cy="123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4377" extrusionOk="0">
                      <a:moveTo>
                        <a:pt x="1992" y="1"/>
                      </a:moveTo>
                      <a:cubicBezTo>
                        <a:pt x="1822" y="1"/>
                        <a:pt x="1647" y="24"/>
                        <a:pt x="1468" y="73"/>
                      </a:cubicBezTo>
                      <a:cubicBezTo>
                        <a:pt x="1168" y="173"/>
                        <a:pt x="868" y="374"/>
                        <a:pt x="634" y="607"/>
                      </a:cubicBezTo>
                      <a:cubicBezTo>
                        <a:pt x="434" y="841"/>
                        <a:pt x="234" y="1141"/>
                        <a:pt x="167" y="1441"/>
                      </a:cubicBezTo>
                      <a:cubicBezTo>
                        <a:pt x="0" y="2008"/>
                        <a:pt x="34" y="2542"/>
                        <a:pt x="134" y="3009"/>
                      </a:cubicBezTo>
                      <a:cubicBezTo>
                        <a:pt x="267" y="3509"/>
                        <a:pt x="501" y="3943"/>
                        <a:pt x="868" y="4376"/>
                      </a:cubicBezTo>
                      <a:cubicBezTo>
                        <a:pt x="1134" y="3876"/>
                        <a:pt x="1268" y="3409"/>
                        <a:pt x="1368" y="3009"/>
                      </a:cubicBezTo>
                      <a:cubicBezTo>
                        <a:pt x="1501" y="2575"/>
                        <a:pt x="1568" y="2208"/>
                        <a:pt x="1668" y="1908"/>
                      </a:cubicBezTo>
                      <a:cubicBezTo>
                        <a:pt x="1768" y="1608"/>
                        <a:pt x="1835" y="1408"/>
                        <a:pt x="2035" y="1174"/>
                      </a:cubicBezTo>
                      <a:cubicBezTo>
                        <a:pt x="2235" y="907"/>
                        <a:pt x="2635" y="674"/>
                        <a:pt x="3069" y="340"/>
                      </a:cubicBezTo>
                      <a:cubicBezTo>
                        <a:pt x="2764" y="129"/>
                        <a:pt x="2394" y="1"/>
                        <a:pt x="19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921;p29">
                  <a:extLst>
                    <a:ext uri="{FF2B5EF4-FFF2-40B4-BE49-F238E27FC236}">
                      <a16:creationId xmlns:a16="http://schemas.microsoft.com/office/drawing/2014/main" id="{EBC28992-F015-7234-AFA0-79DFEE2CF686}"/>
                    </a:ext>
                  </a:extLst>
                </p:cNvPr>
                <p:cNvSpPr/>
                <p:nvPr/>
              </p:nvSpPr>
              <p:spPr>
                <a:xfrm>
                  <a:off x="4316718" y="29678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922;p29">
                  <a:extLst>
                    <a:ext uri="{FF2B5EF4-FFF2-40B4-BE49-F238E27FC236}">
                      <a16:creationId xmlns:a16="http://schemas.microsoft.com/office/drawing/2014/main" id="{5E8A7154-FA9F-5692-CC15-F06CDF6D63B7}"/>
                    </a:ext>
                  </a:extLst>
                </p:cNvPr>
                <p:cNvSpPr/>
                <p:nvPr/>
              </p:nvSpPr>
              <p:spPr>
                <a:xfrm>
                  <a:off x="4316718" y="2705944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923;p29">
                  <a:extLst>
                    <a:ext uri="{FF2B5EF4-FFF2-40B4-BE49-F238E27FC236}">
                      <a16:creationId xmlns:a16="http://schemas.microsoft.com/office/drawing/2014/main" id="{E2AFB56B-0E8D-9E89-3A83-5E9ADE9E548E}"/>
                    </a:ext>
                  </a:extLst>
                </p:cNvPr>
                <p:cNvSpPr/>
                <p:nvPr/>
              </p:nvSpPr>
              <p:spPr>
                <a:xfrm>
                  <a:off x="4316718" y="24487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924;p29">
                  <a:extLst>
                    <a:ext uri="{FF2B5EF4-FFF2-40B4-BE49-F238E27FC236}">
                      <a16:creationId xmlns:a16="http://schemas.microsoft.com/office/drawing/2014/main" id="{BE2CE015-7547-76AD-0601-52741D10D771}"/>
                    </a:ext>
                  </a:extLst>
                </p:cNvPr>
                <p:cNvSpPr/>
                <p:nvPr/>
              </p:nvSpPr>
              <p:spPr>
                <a:xfrm>
                  <a:off x="4316718" y="21915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9" name="Google Shape;925;p29">
                <a:extLst>
                  <a:ext uri="{FF2B5EF4-FFF2-40B4-BE49-F238E27FC236}">
                    <a16:creationId xmlns:a16="http://schemas.microsoft.com/office/drawing/2014/main" id="{FCFF8784-BF32-79AF-7EBC-12ECCCE86673}"/>
                  </a:ext>
                </a:extLst>
              </p:cNvPr>
              <p:cNvSpPr/>
              <p:nvPr/>
            </p:nvSpPr>
            <p:spPr>
              <a:xfrm>
                <a:off x="4038775" y="4157623"/>
                <a:ext cx="86262" cy="123027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377" extrusionOk="0">
                    <a:moveTo>
                      <a:pt x="1992" y="1"/>
                    </a:moveTo>
                    <a:cubicBezTo>
                      <a:pt x="1822" y="1"/>
                      <a:pt x="1647" y="24"/>
                      <a:pt x="1468" y="73"/>
                    </a:cubicBezTo>
                    <a:cubicBezTo>
                      <a:pt x="1168" y="173"/>
                      <a:pt x="868" y="374"/>
                      <a:pt x="634" y="607"/>
                    </a:cubicBezTo>
                    <a:cubicBezTo>
                      <a:pt x="434" y="841"/>
                      <a:pt x="234" y="1141"/>
                      <a:pt x="167" y="1441"/>
                    </a:cubicBezTo>
                    <a:cubicBezTo>
                      <a:pt x="0" y="2008"/>
                      <a:pt x="34" y="2542"/>
                      <a:pt x="134" y="3009"/>
                    </a:cubicBezTo>
                    <a:cubicBezTo>
                      <a:pt x="267" y="3509"/>
                      <a:pt x="501" y="3943"/>
                      <a:pt x="868" y="4376"/>
                    </a:cubicBezTo>
                    <a:cubicBezTo>
                      <a:pt x="1134" y="3876"/>
                      <a:pt x="1268" y="3409"/>
                      <a:pt x="1368" y="3009"/>
                    </a:cubicBezTo>
                    <a:cubicBezTo>
                      <a:pt x="1501" y="2575"/>
                      <a:pt x="1568" y="2208"/>
                      <a:pt x="1668" y="1908"/>
                    </a:cubicBezTo>
                    <a:cubicBezTo>
                      <a:pt x="1768" y="1608"/>
                      <a:pt x="1835" y="1408"/>
                      <a:pt x="2035" y="1174"/>
                    </a:cubicBezTo>
                    <a:cubicBezTo>
                      <a:pt x="2235" y="907"/>
                      <a:pt x="2635" y="674"/>
                      <a:pt x="3069" y="340"/>
                    </a:cubicBezTo>
                    <a:cubicBezTo>
                      <a:pt x="2764" y="129"/>
                      <a:pt x="2394" y="1"/>
                      <a:pt x="1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926;p29">
              <a:extLst>
                <a:ext uri="{FF2B5EF4-FFF2-40B4-BE49-F238E27FC236}">
                  <a16:creationId xmlns:a16="http://schemas.microsoft.com/office/drawing/2014/main" id="{87FF2ACC-F744-EC51-469C-45F326B6B4F1}"/>
                </a:ext>
              </a:extLst>
            </p:cNvPr>
            <p:cNvSpPr/>
            <p:nvPr/>
          </p:nvSpPr>
          <p:spPr>
            <a:xfrm>
              <a:off x="3924088" y="4389250"/>
              <a:ext cx="1302836" cy="205982"/>
            </a:xfrm>
            <a:custGeom>
              <a:avLst/>
              <a:gdLst/>
              <a:ahLst/>
              <a:cxnLst/>
              <a:rect l="l" t="t" r="r" b="b"/>
              <a:pathLst>
                <a:path w="51911" h="8096" extrusionOk="0">
                  <a:moveTo>
                    <a:pt x="0" y="286"/>
                  </a:moveTo>
                  <a:lnTo>
                    <a:pt x="619" y="7906"/>
                  </a:lnTo>
                  <a:lnTo>
                    <a:pt x="6525" y="8049"/>
                  </a:lnTo>
                  <a:lnTo>
                    <a:pt x="15145" y="8049"/>
                  </a:lnTo>
                  <a:lnTo>
                    <a:pt x="21384" y="8001"/>
                  </a:lnTo>
                  <a:lnTo>
                    <a:pt x="28766" y="8096"/>
                  </a:lnTo>
                  <a:lnTo>
                    <a:pt x="37576" y="7811"/>
                  </a:lnTo>
                  <a:lnTo>
                    <a:pt x="44958" y="7287"/>
                  </a:lnTo>
                  <a:lnTo>
                    <a:pt x="51102" y="6715"/>
                  </a:lnTo>
                  <a:lnTo>
                    <a:pt x="51388" y="5953"/>
                  </a:lnTo>
                  <a:lnTo>
                    <a:pt x="51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" name="Google Shape;837;p51">
            <a:extLst>
              <a:ext uri="{FF2B5EF4-FFF2-40B4-BE49-F238E27FC236}">
                <a16:creationId xmlns:a16="http://schemas.microsoft.com/office/drawing/2014/main" id="{706E399F-680B-7547-0F49-DFD2A71A47F7}"/>
              </a:ext>
            </a:extLst>
          </p:cNvPr>
          <p:cNvSpPr txBox="1">
            <a:spLocks/>
          </p:cNvSpPr>
          <p:nvPr/>
        </p:nvSpPr>
        <p:spPr>
          <a:xfrm>
            <a:off x="556762" y="1133432"/>
            <a:ext cx="1130299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SPRINTS</a:t>
            </a:r>
          </a:p>
        </p:txBody>
      </p:sp>
      <p:sp>
        <p:nvSpPr>
          <p:cNvPr id="844" name="Google Shape;344;p22">
            <a:extLst>
              <a:ext uri="{FF2B5EF4-FFF2-40B4-BE49-F238E27FC236}">
                <a16:creationId xmlns:a16="http://schemas.microsoft.com/office/drawing/2014/main" id="{D91A2AD0-EF22-A86D-A67C-60404AEE2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SCRUM IMPLEMENTATION</a:t>
            </a:r>
            <a:endParaRPr dirty="0"/>
          </a:p>
        </p:txBody>
      </p:sp>
      <p:sp>
        <p:nvSpPr>
          <p:cNvPr id="845" name="Google Shape;345;p22">
            <a:extLst>
              <a:ext uri="{FF2B5EF4-FFF2-40B4-BE49-F238E27FC236}">
                <a16:creationId xmlns:a16="http://schemas.microsoft.com/office/drawing/2014/main" id="{FCD5B9AA-DF68-D75A-58AB-CB99276B56A3}"/>
              </a:ext>
            </a:extLst>
          </p:cNvPr>
          <p:cNvSpPr/>
          <p:nvPr/>
        </p:nvSpPr>
        <p:spPr>
          <a:xfrm flipH="1">
            <a:off x="2914888" y="1107505"/>
            <a:ext cx="5600636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Karla" pitchFamily="2" charset="77"/>
                <a:ea typeface="Roboto"/>
                <a:cs typeface="Roboto"/>
                <a:sym typeface="Roboto"/>
              </a:rPr>
              <a:t>Initial discussions, project requirements gathering, and issue selection. The team identified the need for transparency tools and proposed a Software application for real-time updates.</a:t>
            </a:r>
          </a:p>
        </p:txBody>
      </p:sp>
      <p:sp>
        <p:nvSpPr>
          <p:cNvPr id="846" name="Google Shape;346;p22">
            <a:extLst>
              <a:ext uri="{FF2B5EF4-FFF2-40B4-BE49-F238E27FC236}">
                <a16:creationId xmlns:a16="http://schemas.microsoft.com/office/drawing/2014/main" id="{81F5E86D-9F05-19F9-ADB6-EA3DEED013AF}"/>
              </a:ext>
            </a:extLst>
          </p:cNvPr>
          <p:cNvSpPr/>
          <p:nvPr/>
        </p:nvSpPr>
        <p:spPr>
          <a:xfrm flipH="1">
            <a:off x="2914888" y="2088906"/>
            <a:ext cx="5600636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Karla" pitchFamily="2" charset="77"/>
                <a:ea typeface="Roboto"/>
                <a:cs typeface="Roboto"/>
                <a:sym typeface="Roboto"/>
              </a:rPr>
              <a:t>Soil sampling in priority areas and confirmation of technology stacks (React . </a:t>
            </a:r>
            <a:r>
              <a:rPr lang="en-US" sz="1200" dirty="0" err="1">
                <a:latin typeface="Karla" pitchFamily="2" charset="77"/>
                <a:ea typeface="Roboto"/>
                <a:cs typeface="Roboto"/>
                <a:sym typeface="Roboto"/>
              </a:rPr>
              <a:t>js</a:t>
            </a:r>
            <a:r>
              <a:rPr lang="en-US" sz="1200" dirty="0">
                <a:latin typeface="Karla" pitchFamily="2" charset="77"/>
                <a:ea typeface="Roboto"/>
                <a:cs typeface="Roboto"/>
                <a:sym typeface="Roboto"/>
              </a:rPr>
              <a:t> for the front end, Node.js for the back end). Initial designs for the user interface were developed.</a:t>
            </a:r>
          </a:p>
        </p:txBody>
      </p:sp>
      <p:sp>
        <p:nvSpPr>
          <p:cNvPr id="847" name="Google Shape;347;p22">
            <a:extLst>
              <a:ext uri="{FF2B5EF4-FFF2-40B4-BE49-F238E27FC236}">
                <a16:creationId xmlns:a16="http://schemas.microsoft.com/office/drawing/2014/main" id="{96DA1D00-61DF-F53C-B363-889D92E35AD9}"/>
              </a:ext>
            </a:extLst>
          </p:cNvPr>
          <p:cNvSpPr/>
          <p:nvPr/>
        </p:nvSpPr>
        <p:spPr>
          <a:xfrm flipH="1">
            <a:off x="2914888" y="3082093"/>
            <a:ext cx="5600636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Karla" pitchFamily="2" charset="77"/>
                <a:ea typeface="Roboto"/>
                <a:cs typeface="Roboto"/>
                <a:sym typeface="Roboto"/>
              </a:rPr>
              <a:t>Execution of cleanup plans, including data visualization for contamination reports. Legal and environmental datasets were integrated into the platform.</a:t>
            </a:r>
          </a:p>
        </p:txBody>
      </p:sp>
      <p:sp>
        <p:nvSpPr>
          <p:cNvPr id="848" name="Google Shape;348;p22">
            <a:extLst>
              <a:ext uri="{FF2B5EF4-FFF2-40B4-BE49-F238E27FC236}">
                <a16:creationId xmlns:a16="http://schemas.microsoft.com/office/drawing/2014/main" id="{F38B2866-CCCD-4A79-E36E-70E32E24D84F}"/>
              </a:ext>
            </a:extLst>
          </p:cNvPr>
          <p:cNvSpPr/>
          <p:nvPr/>
        </p:nvSpPr>
        <p:spPr>
          <a:xfrm flipH="1">
            <a:off x="2914888" y="4063850"/>
            <a:ext cx="5600636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Karla" pitchFamily="2" charset="77"/>
                <a:ea typeface="Roboto"/>
                <a:cs typeface="Roboto"/>
                <a:sym typeface="Roboto"/>
              </a:rPr>
              <a:t>Monitoring and progress updates, incorporating stakeholder feedback into the UX/UI design. Testing of the platform and adjustments to improve scalability and performance.</a:t>
            </a:r>
          </a:p>
        </p:txBody>
      </p:sp>
      <p:sp>
        <p:nvSpPr>
          <p:cNvPr id="849" name="Google Shape;349;p22">
            <a:extLst>
              <a:ext uri="{FF2B5EF4-FFF2-40B4-BE49-F238E27FC236}">
                <a16:creationId xmlns:a16="http://schemas.microsoft.com/office/drawing/2014/main" id="{87B25973-AFE8-2A8B-0E69-664CDB147C32}"/>
              </a:ext>
            </a:extLst>
          </p:cNvPr>
          <p:cNvSpPr/>
          <p:nvPr/>
        </p:nvSpPr>
        <p:spPr>
          <a:xfrm flipH="1">
            <a:off x="2214532" y="1106098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0" name="Google Shape;350;p22">
            <a:extLst>
              <a:ext uri="{FF2B5EF4-FFF2-40B4-BE49-F238E27FC236}">
                <a16:creationId xmlns:a16="http://schemas.microsoft.com/office/drawing/2014/main" id="{2D6DFF2E-2851-7410-57C8-48943C3CE3CB}"/>
              </a:ext>
            </a:extLst>
          </p:cNvPr>
          <p:cNvSpPr/>
          <p:nvPr/>
        </p:nvSpPr>
        <p:spPr>
          <a:xfrm flipH="1">
            <a:off x="2206344" y="2100799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1" name="Google Shape;351;p22">
            <a:extLst>
              <a:ext uri="{FF2B5EF4-FFF2-40B4-BE49-F238E27FC236}">
                <a16:creationId xmlns:a16="http://schemas.microsoft.com/office/drawing/2014/main" id="{421DC2EC-2DBC-CAE3-C2C0-1E33BD9BCF19}"/>
              </a:ext>
            </a:extLst>
          </p:cNvPr>
          <p:cNvSpPr/>
          <p:nvPr/>
        </p:nvSpPr>
        <p:spPr>
          <a:xfrm flipH="1">
            <a:off x="2200024" y="3028436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52" name="Google Shape;288;p39">
            <a:extLst>
              <a:ext uri="{FF2B5EF4-FFF2-40B4-BE49-F238E27FC236}">
                <a16:creationId xmlns:a16="http://schemas.microsoft.com/office/drawing/2014/main" id="{38D87D1E-71AC-C850-1AF0-DF057B144C24}"/>
              </a:ext>
            </a:extLst>
          </p:cNvPr>
          <p:cNvCxnSpPr>
            <a:cxnSpLocks/>
          </p:cNvCxnSpPr>
          <p:nvPr/>
        </p:nvCxnSpPr>
        <p:spPr>
          <a:xfrm>
            <a:off x="1938215" y="814072"/>
            <a:ext cx="72057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350;p22">
            <a:extLst>
              <a:ext uri="{FF2B5EF4-FFF2-40B4-BE49-F238E27FC236}">
                <a16:creationId xmlns:a16="http://schemas.microsoft.com/office/drawing/2014/main" id="{1AB61DCD-7256-0C61-810B-90B88CAE4A6D}"/>
              </a:ext>
            </a:extLst>
          </p:cNvPr>
          <p:cNvSpPr/>
          <p:nvPr/>
        </p:nvSpPr>
        <p:spPr>
          <a:xfrm flipH="1">
            <a:off x="2199455" y="4063814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9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6" name="Google Shape;456;p49">
            <a:extLst>
              <a:ext uri="{FF2B5EF4-FFF2-40B4-BE49-F238E27FC236}">
                <a16:creationId xmlns:a16="http://schemas.microsoft.com/office/drawing/2014/main" id="{02C8AE78-BD23-9233-22D4-DF049994D680}"/>
              </a:ext>
            </a:extLst>
          </p:cNvPr>
          <p:cNvSpPr txBox="1">
            <a:spLocks/>
          </p:cNvSpPr>
          <p:nvPr/>
        </p:nvSpPr>
        <p:spPr>
          <a:xfrm>
            <a:off x="2904601" y="3833855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4 (Weeks 7-8)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7" name="Google Shape;456;p49">
            <a:extLst>
              <a:ext uri="{FF2B5EF4-FFF2-40B4-BE49-F238E27FC236}">
                <a16:creationId xmlns:a16="http://schemas.microsoft.com/office/drawing/2014/main" id="{E0C0C278-FB9E-E34B-880A-5285BC392C56}"/>
              </a:ext>
            </a:extLst>
          </p:cNvPr>
          <p:cNvSpPr txBox="1">
            <a:spLocks/>
          </p:cNvSpPr>
          <p:nvPr/>
        </p:nvSpPr>
        <p:spPr>
          <a:xfrm>
            <a:off x="2904601" y="900053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1 (Weeks 1-2)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58" name="Google Shape;456;p49">
            <a:extLst>
              <a:ext uri="{FF2B5EF4-FFF2-40B4-BE49-F238E27FC236}">
                <a16:creationId xmlns:a16="http://schemas.microsoft.com/office/drawing/2014/main" id="{D6A3AE17-8BFA-DD85-A7EC-0371E65C035C}"/>
              </a:ext>
            </a:extLst>
          </p:cNvPr>
          <p:cNvSpPr txBox="1">
            <a:spLocks/>
          </p:cNvSpPr>
          <p:nvPr/>
        </p:nvSpPr>
        <p:spPr>
          <a:xfrm>
            <a:off x="2904601" y="2848653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3 (Weeks 5-6)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9" name="Google Shape;456;p49">
            <a:extLst>
              <a:ext uri="{FF2B5EF4-FFF2-40B4-BE49-F238E27FC236}">
                <a16:creationId xmlns:a16="http://schemas.microsoft.com/office/drawing/2014/main" id="{9CCE91AE-1C5F-3055-2225-75298273D2D6}"/>
              </a:ext>
            </a:extLst>
          </p:cNvPr>
          <p:cNvSpPr txBox="1">
            <a:spLocks/>
          </p:cNvSpPr>
          <p:nvPr/>
        </p:nvSpPr>
        <p:spPr>
          <a:xfrm>
            <a:off x="2904601" y="1882917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2 (Weeks 3-4)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0A17A372-73BD-04F1-C4BB-5845216F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854;p29">
            <a:extLst>
              <a:ext uri="{FF2B5EF4-FFF2-40B4-BE49-F238E27FC236}">
                <a16:creationId xmlns:a16="http://schemas.microsoft.com/office/drawing/2014/main" id="{6F3B1F16-477A-2EF2-4156-684F3BCBC42A}"/>
              </a:ext>
            </a:extLst>
          </p:cNvPr>
          <p:cNvGrpSpPr/>
          <p:nvPr/>
        </p:nvGrpSpPr>
        <p:grpSpPr>
          <a:xfrm>
            <a:off x="1337856" y="1677039"/>
            <a:ext cx="789614" cy="2477835"/>
            <a:chOff x="4917509" y="1772735"/>
            <a:chExt cx="1182391" cy="2854207"/>
          </a:xfrm>
        </p:grpSpPr>
        <p:sp>
          <p:nvSpPr>
            <p:cNvPr id="32" name="Google Shape;858;p29">
              <a:extLst>
                <a:ext uri="{FF2B5EF4-FFF2-40B4-BE49-F238E27FC236}">
                  <a16:creationId xmlns:a16="http://schemas.microsoft.com/office/drawing/2014/main" id="{264B4529-4F87-5954-CB78-725A19471A87}"/>
                </a:ext>
              </a:extLst>
            </p:cNvPr>
            <p:cNvSpPr/>
            <p:nvPr/>
          </p:nvSpPr>
          <p:spPr>
            <a:xfrm rot="8490726" flipH="1">
              <a:off x="4917509" y="2954747"/>
              <a:ext cx="1116180" cy="642790"/>
            </a:xfrm>
            <a:custGeom>
              <a:avLst/>
              <a:gdLst/>
              <a:ahLst/>
              <a:cxnLst/>
              <a:rect l="l" t="t" r="r" b="b"/>
              <a:pathLst>
                <a:path w="5957" h="2495" extrusionOk="0">
                  <a:moveTo>
                    <a:pt x="5645" y="271"/>
                  </a:moveTo>
                  <a:cubicBezTo>
                    <a:pt x="5615" y="343"/>
                    <a:pt x="5586" y="416"/>
                    <a:pt x="5559" y="488"/>
                  </a:cubicBezTo>
                  <a:cubicBezTo>
                    <a:pt x="5563" y="442"/>
                    <a:pt x="5563" y="396"/>
                    <a:pt x="5556" y="350"/>
                  </a:cubicBezTo>
                  <a:cubicBezTo>
                    <a:pt x="5553" y="333"/>
                    <a:pt x="5546" y="317"/>
                    <a:pt x="5536" y="307"/>
                  </a:cubicBezTo>
                  <a:cubicBezTo>
                    <a:pt x="5572" y="294"/>
                    <a:pt x="5609" y="284"/>
                    <a:pt x="5645" y="271"/>
                  </a:cubicBezTo>
                  <a:close/>
                  <a:moveTo>
                    <a:pt x="2551" y="802"/>
                  </a:moveTo>
                  <a:cubicBezTo>
                    <a:pt x="2752" y="802"/>
                    <a:pt x="2956" y="1002"/>
                    <a:pt x="2980" y="1227"/>
                  </a:cubicBezTo>
                  <a:cubicBezTo>
                    <a:pt x="3010" y="1477"/>
                    <a:pt x="2905" y="1690"/>
                    <a:pt x="2737" y="1861"/>
                  </a:cubicBezTo>
                  <a:cubicBezTo>
                    <a:pt x="2625" y="1818"/>
                    <a:pt x="2520" y="1759"/>
                    <a:pt x="2428" y="1680"/>
                  </a:cubicBezTo>
                  <a:cubicBezTo>
                    <a:pt x="2218" y="1503"/>
                    <a:pt x="2123" y="1207"/>
                    <a:pt x="2280" y="964"/>
                  </a:cubicBezTo>
                  <a:cubicBezTo>
                    <a:pt x="2356" y="849"/>
                    <a:pt x="2453" y="802"/>
                    <a:pt x="2551" y="802"/>
                  </a:cubicBezTo>
                  <a:close/>
                  <a:moveTo>
                    <a:pt x="5823" y="1"/>
                  </a:moveTo>
                  <a:cubicBezTo>
                    <a:pt x="5814" y="1"/>
                    <a:pt x="5805" y="2"/>
                    <a:pt x="5796" y="5"/>
                  </a:cubicBezTo>
                  <a:cubicBezTo>
                    <a:pt x="5559" y="84"/>
                    <a:pt x="5329" y="192"/>
                    <a:pt x="5129" y="340"/>
                  </a:cubicBezTo>
                  <a:cubicBezTo>
                    <a:pt x="5070" y="382"/>
                    <a:pt x="5102" y="456"/>
                    <a:pt x="5158" y="456"/>
                  </a:cubicBezTo>
                  <a:cubicBezTo>
                    <a:pt x="5169" y="456"/>
                    <a:pt x="5180" y="454"/>
                    <a:pt x="5191" y="448"/>
                  </a:cubicBezTo>
                  <a:cubicBezTo>
                    <a:pt x="5264" y="416"/>
                    <a:pt x="5339" y="383"/>
                    <a:pt x="5411" y="353"/>
                  </a:cubicBezTo>
                  <a:lnTo>
                    <a:pt x="5411" y="353"/>
                  </a:lnTo>
                  <a:cubicBezTo>
                    <a:pt x="5411" y="990"/>
                    <a:pt x="4744" y="1444"/>
                    <a:pt x="4229" y="1693"/>
                  </a:cubicBezTo>
                  <a:cubicBezTo>
                    <a:pt x="3938" y="1834"/>
                    <a:pt x="3573" y="1941"/>
                    <a:pt x="3221" y="1941"/>
                  </a:cubicBezTo>
                  <a:cubicBezTo>
                    <a:pt x="3127" y="1941"/>
                    <a:pt x="3034" y="1933"/>
                    <a:pt x="2944" y="1917"/>
                  </a:cubicBezTo>
                  <a:cubicBezTo>
                    <a:pt x="3076" y="1753"/>
                    <a:pt x="3161" y="1559"/>
                    <a:pt x="3174" y="1335"/>
                  </a:cubicBezTo>
                  <a:cubicBezTo>
                    <a:pt x="3194" y="1007"/>
                    <a:pt x="2964" y="662"/>
                    <a:pt x="2622" y="619"/>
                  </a:cubicBezTo>
                  <a:cubicBezTo>
                    <a:pt x="2600" y="616"/>
                    <a:pt x="2577" y="615"/>
                    <a:pt x="2556" y="615"/>
                  </a:cubicBezTo>
                  <a:cubicBezTo>
                    <a:pt x="2286" y="615"/>
                    <a:pt x="2078" y="834"/>
                    <a:pt x="2018" y="1096"/>
                  </a:cubicBezTo>
                  <a:cubicBezTo>
                    <a:pt x="1916" y="1556"/>
                    <a:pt x="2198" y="1845"/>
                    <a:pt x="2576" y="1996"/>
                  </a:cubicBezTo>
                  <a:cubicBezTo>
                    <a:pt x="2313" y="2186"/>
                    <a:pt x="1968" y="2291"/>
                    <a:pt x="1696" y="2298"/>
                  </a:cubicBezTo>
                  <a:cubicBezTo>
                    <a:pt x="1688" y="2298"/>
                    <a:pt x="1681" y="2298"/>
                    <a:pt x="1674" y="2298"/>
                  </a:cubicBezTo>
                  <a:cubicBezTo>
                    <a:pt x="977" y="2298"/>
                    <a:pt x="231" y="1679"/>
                    <a:pt x="575" y="931"/>
                  </a:cubicBezTo>
                  <a:cubicBezTo>
                    <a:pt x="593" y="889"/>
                    <a:pt x="561" y="852"/>
                    <a:pt x="526" y="852"/>
                  </a:cubicBezTo>
                  <a:cubicBezTo>
                    <a:pt x="509" y="852"/>
                    <a:pt x="493" y="860"/>
                    <a:pt x="480" y="879"/>
                  </a:cubicBezTo>
                  <a:cubicBezTo>
                    <a:pt x="0" y="1608"/>
                    <a:pt x="730" y="2380"/>
                    <a:pt x="1453" y="2482"/>
                  </a:cubicBezTo>
                  <a:cubicBezTo>
                    <a:pt x="1516" y="2490"/>
                    <a:pt x="1581" y="2495"/>
                    <a:pt x="1648" y="2495"/>
                  </a:cubicBezTo>
                  <a:cubicBezTo>
                    <a:pt x="2048" y="2495"/>
                    <a:pt x="2493" y="2344"/>
                    <a:pt x="2800" y="2071"/>
                  </a:cubicBezTo>
                  <a:cubicBezTo>
                    <a:pt x="2973" y="2115"/>
                    <a:pt x="3153" y="2135"/>
                    <a:pt x="3319" y="2135"/>
                  </a:cubicBezTo>
                  <a:cubicBezTo>
                    <a:pt x="3418" y="2135"/>
                    <a:pt x="3511" y="2127"/>
                    <a:pt x="3595" y="2114"/>
                  </a:cubicBezTo>
                  <a:cubicBezTo>
                    <a:pt x="4087" y="2035"/>
                    <a:pt x="4544" y="1792"/>
                    <a:pt x="4935" y="1487"/>
                  </a:cubicBezTo>
                  <a:cubicBezTo>
                    <a:pt x="5218" y="1263"/>
                    <a:pt x="5494" y="958"/>
                    <a:pt x="5549" y="596"/>
                  </a:cubicBezTo>
                  <a:cubicBezTo>
                    <a:pt x="5570" y="637"/>
                    <a:pt x="5616" y="664"/>
                    <a:pt x="5661" y="664"/>
                  </a:cubicBezTo>
                  <a:cubicBezTo>
                    <a:pt x="5695" y="664"/>
                    <a:pt x="5728" y="648"/>
                    <a:pt x="5747" y="609"/>
                  </a:cubicBezTo>
                  <a:cubicBezTo>
                    <a:pt x="5815" y="458"/>
                    <a:pt x="5868" y="297"/>
                    <a:pt x="5930" y="140"/>
                  </a:cubicBezTo>
                  <a:cubicBezTo>
                    <a:pt x="5957" y="73"/>
                    <a:pt x="5890" y="1"/>
                    <a:pt x="58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4" name="Google Shape;860;p29">
              <a:extLst>
                <a:ext uri="{FF2B5EF4-FFF2-40B4-BE49-F238E27FC236}">
                  <a16:creationId xmlns:a16="http://schemas.microsoft.com/office/drawing/2014/main" id="{B1CCC321-038E-C30B-4BFF-00FF9C1553AB}"/>
                </a:ext>
              </a:extLst>
            </p:cNvPr>
            <p:cNvGrpSpPr/>
            <p:nvPr/>
          </p:nvGrpSpPr>
          <p:grpSpPr>
            <a:xfrm>
              <a:off x="5125740" y="1772735"/>
              <a:ext cx="974160" cy="2854207"/>
              <a:chOff x="5402106" y="1348752"/>
              <a:chExt cx="789306" cy="2312597"/>
            </a:xfrm>
          </p:grpSpPr>
          <p:sp>
            <p:nvSpPr>
              <p:cNvPr id="40" name="Google Shape;863;p29">
                <a:extLst>
                  <a:ext uri="{FF2B5EF4-FFF2-40B4-BE49-F238E27FC236}">
                    <a16:creationId xmlns:a16="http://schemas.microsoft.com/office/drawing/2014/main" id="{1508255E-D3DC-F23D-8D62-65B1FC9693EF}"/>
                  </a:ext>
                </a:extLst>
              </p:cNvPr>
              <p:cNvSpPr/>
              <p:nvPr/>
            </p:nvSpPr>
            <p:spPr>
              <a:xfrm rot="465204">
                <a:off x="5402106" y="3131070"/>
                <a:ext cx="781023" cy="430719"/>
              </a:xfrm>
              <a:custGeom>
                <a:avLst/>
                <a:gdLst/>
                <a:ahLst/>
                <a:cxnLst/>
                <a:rect l="l" t="t" r="r" b="b"/>
                <a:pathLst>
                  <a:path w="27787" h="15324" extrusionOk="0">
                    <a:moveTo>
                      <a:pt x="10504" y="1"/>
                    </a:moveTo>
                    <a:cubicBezTo>
                      <a:pt x="9973" y="1"/>
                      <a:pt x="9448" y="18"/>
                      <a:pt x="8940" y="40"/>
                    </a:cubicBezTo>
                    <a:cubicBezTo>
                      <a:pt x="6968" y="112"/>
                      <a:pt x="4980" y="352"/>
                      <a:pt x="2999" y="352"/>
                    </a:cubicBezTo>
                    <a:cubicBezTo>
                      <a:pt x="2198" y="352"/>
                      <a:pt x="1398" y="313"/>
                      <a:pt x="601" y="207"/>
                    </a:cubicBezTo>
                    <a:cubicBezTo>
                      <a:pt x="588" y="206"/>
                      <a:pt x="575" y="205"/>
                      <a:pt x="562" y="205"/>
                    </a:cubicBezTo>
                    <a:cubicBezTo>
                      <a:pt x="278" y="205"/>
                      <a:pt x="32" y="552"/>
                      <a:pt x="0" y="808"/>
                    </a:cubicBezTo>
                    <a:cubicBezTo>
                      <a:pt x="0" y="1175"/>
                      <a:pt x="301" y="1375"/>
                      <a:pt x="601" y="1441"/>
                    </a:cubicBezTo>
                    <a:cubicBezTo>
                      <a:pt x="1316" y="1530"/>
                      <a:pt x="2033" y="1563"/>
                      <a:pt x="2752" y="1563"/>
                    </a:cubicBezTo>
                    <a:cubicBezTo>
                      <a:pt x="4482" y="1563"/>
                      <a:pt x="6219" y="1369"/>
                      <a:pt x="7939" y="1275"/>
                    </a:cubicBezTo>
                    <a:cubicBezTo>
                      <a:pt x="8773" y="1237"/>
                      <a:pt x="9663" y="1181"/>
                      <a:pt x="10558" y="1181"/>
                    </a:cubicBezTo>
                    <a:cubicBezTo>
                      <a:pt x="12062" y="1181"/>
                      <a:pt x="13581" y="1339"/>
                      <a:pt x="14878" y="2009"/>
                    </a:cubicBezTo>
                    <a:cubicBezTo>
                      <a:pt x="15745" y="2442"/>
                      <a:pt x="16412" y="3143"/>
                      <a:pt x="16779" y="4043"/>
                    </a:cubicBezTo>
                    <a:cubicBezTo>
                      <a:pt x="17213" y="5211"/>
                      <a:pt x="17013" y="6445"/>
                      <a:pt x="16846" y="7646"/>
                    </a:cubicBezTo>
                    <a:cubicBezTo>
                      <a:pt x="16546" y="10014"/>
                      <a:pt x="15945" y="13183"/>
                      <a:pt x="18447" y="14551"/>
                    </a:cubicBezTo>
                    <a:cubicBezTo>
                      <a:pt x="19581" y="15177"/>
                      <a:pt x="20928" y="15324"/>
                      <a:pt x="22202" y="15324"/>
                    </a:cubicBezTo>
                    <a:cubicBezTo>
                      <a:pt x="22353" y="15324"/>
                      <a:pt x="22502" y="15322"/>
                      <a:pt x="22650" y="15318"/>
                    </a:cubicBezTo>
                    <a:cubicBezTo>
                      <a:pt x="24118" y="15318"/>
                      <a:pt x="25552" y="15151"/>
                      <a:pt x="27020" y="15151"/>
                    </a:cubicBezTo>
                    <a:cubicBezTo>
                      <a:pt x="27787" y="15151"/>
                      <a:pt x="27787" y="13950"/>
                      <a:pt x="27020" y="13950"/>
                    </a:cubicBezTo>
                    <a:cubicBezTo>
                      <a:pt x="25752" y="13950"/>
                      <a:pt x="24518" y="14084"/>
                      <a:pt x="23250" y="14117"/>
                    </a:cubicBezTo>
                    <a:cubicBezTo>
                      <a:pt x="22933" y="14126"/>
                      <a:pt x="22608" y="14134"/>
                      <a:pt x="22280" y="14134"/>
                    </a:cubicBezTo>
                    <a:cubicBezTo>
                      <a:pt x="21297" y="14134"/>
                      <a:pt x="20290" y="14059"/>
                      <a:pt x="19414" y="13684"/>
                    </a:cubicBezTo>
                    <a:cubicBezTo>
                      <a:pt x="16846" y="12683"/>
                      <a:pt x="17880" y="9180"/>
                      <a:pt x="18113" y="7112"/>
                    </a:cubicBezTo>
                    <a:cubicBezTo>
                      <a:pt x="18280" y="5878"/>
                      <a:pt x="18313" y="4677"/>
                      <a:pt x="17846" y="3510"/>
                    </a:cubicBezTo>
                    <a:cubicBezTo>
                      <a:pt x="17413" y="2509"/>
                      <a:pt x="16746" y="1708"/>
                      <a:pt x="15812" y="1141"/>
                    </a:cubicBezTo>
                    <a:cubicBezTo>
                      <a:pt x="14259" y="209"/>
                      <a:pt x="12344" y="1"/>
                      <a:pt x="10504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64;p29">
                <a:extLst>
                  <a:ext uri="{FF2B5EF4-FFF2-40B4-BE49-F238E27FC236}">
                    <a16:creationId xmlns:a16="http://schemas.microsoft.com/office/drawing/2014/main" id="{52A74B9C-EE1C-F908-6971-B8533D590773}"/>
                  </a:ext>
                </a:extLst>
              </p:cNvPr>
              <p:cNvSpPr/>
              <p:nvPr/>
            </p:nvSpPr>
            <p:spPr>
              <a:xfrm rot="659272">
                <a:off x="6073923" y="3500855"/>
                <a:ext cx="117489" cy="16049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10" extrusionOk="0">
                    <a:moveTo>
                      <a:pt x="821" y="1"/>
                    </a:moveTo>
                    <a:cubicBezTo>
                      <a:pt x="410" y="1"/>
                      <a:pt x="0" y="431"/>
                      <a:pt x="277" y="892"/>
                    </a:cubicBezTo>
                    <a:cubicBezTo>
                      <a:pt x="724" y="1669"/>
                      <a:pt x="1387" y="2379"/>
                      <a:pt x="2185" y="2812"/>
                    </a:cubicBezTo>
                    <a:lnTo>
                      <a:pt x="2185" y="2812"/>
                    </a:lnTo>
                    <a:cubicBezTo>
                      <a:pt x="1477" y="3374"/>
                      <a:pt x="779" y="3997"/>
                      <a:pt x="344" y="4795"/>
                    </a:cubicBezTo>
                    <a:cubicBezTo>
                      <a:pt x="177" y="5095"/>
                      <a:pt x="277" y="5462"/>
                      <a:pt x="544" y="5629"/>
                    </a:cubicBezTo>
                    <a:cubicBezTo>
                      <a:pt x="631" y="5683"/>
                      <a:pt x="732" y="5709"/>
                      <a:pt x="834" y="5709"/>
                    </a:cubicBezTo>
                    <a:cubicBezTo>
                      <a:pt x="1047" y="5709"/>
                      <a:pt x="1265" y="5598"/>
                      <a:pt x="1378" y="5395"/>
                    </a:cubicBezTo>
                    <a:cubicBezTo>
                      <a:pt x="1912" y="4361"/>
                      <a:pt x="2912" y="3761"/>
                      <a:pt x="3813" y="3060"/>
                    </a:cubicBezTo>
                    <a:cubicBezTo>
                      <a:pt x="4180" y="2760"/>
                      <a:pt x="3980" y="2126"/>
                      <a:pt x="3546" y="2026"/>
                    </a:cubicBezTo>
                    <a:cubicBezTo>
                      <a:pt x="2612" y="1859"/>
                      <a:pt x="1811" y="1126"/>
                      <a:pt x="1311" y="292"/>
                    </a:cubicBezTo>
                    <a:cubicBezTo>
                      <a:pt x="1188" y="86"/>
                      <a:pt x="1004" y="1"/>
                      <a:pt x="821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67;p29">
                <a:extLst>
                  <a:ext uri="{FF2B5EF4-FFF2-40B4-BE49-F238E27FC236}">
                    <a16:creationId xmlns:a16="http://schemas.microsoft.com/office/drawing/2014/main" id="{F0A90BC5-3347-C25D-7117-66072D767577}"/>
                  </a:ext>
                </a:extLst>
              </p:cNvPr>
              <p:cNvSpPr/>
              <p:nvPr/>
            </p:nvSpPr>
            <p:spPr>
              <a:xfrm rot="1489690">
                <a:off x="5482714" y="1348752"/>
                <a:ext cx="511931" cy="592390"/>
              </a:xfrm>
              <a:custGeom>
                <a:avLst/>
                <a:gdLst/>
                <a:ahLst/>
                <a:cxnLst/>
                <a:rect l="l" t="t" r="r" b="b"/>
                <a:pathLst>
                  <a:path w="18213" h="25247" extrusionOk="0">
                    <a:moveTo>
                      <a:pt x="14443" y="1"/>
                    </a:moveTo>
                    <a:cubicBezTo>
                      <a:pt x="13033" y="1"/>
                      <a:pt x="11641" y="179"/>
                      <a:pt x="10540" y="1029"/>
                    </a:cubicBezTo>
                    <a:cubicBezTo>
                      <a:pt x="8339" y="2697"/>
                      <a:pt x="8639" y="5733"/>
                      <a:pt x="8906" y="8134"/>
                    </a:cubicBezTo>
                    <a:cubicBezTo>
                      <a:pt x="9039" y="9435"/>
                      <a:pt x="9139" y="10736"/>
                      <a:pt x="9240" y="12070"/>
                    </a:cubicBezTo>
                    <a:cubicBezTo>
                      <a:pt x="9340" y="13205"/>
                      <a:pt x="9540" y="14305"/>
                      <a:pt x="9673" y="15439"/>
                    </a:cubicBezTo>
                    <a:cubicBezTo>
                      <a:pt x="9807" y="16740"/>
                      <a:pt x="9907" y="18041"/>
                      <a:pt x="9807" y="19342"/>
                    </a:cubicBezTo>
                    <a:cubicBezTo>
                      <a:pt x="9740" y="20476"/>
                      <a:pt x="9473" y="21477"/>
                      <a:pt x="8672" y="22311"/>
                    </a:cubicBezTo>
                    <a:cubicBezTo>
                      <a:pt x="7239" y="23721"/>
                      <a:pt x="5122" y="23813"/>
                      <a:pt x="3091" y="23813"/>
                    </a:cubicBezTo>
                    <a:cubicBezTo>
                      <a:pt x="2786" y="23813"/>
                      <a:pt x="2483" y="23811"/>
                      <a:pt x="2184" y="23811"/>
                    </a:cubicBezTo>
                    <a:cubicBezTo>
                      <a:pt x="1696" y="23811"/>
                      <a:pt x="1219" y="23816"/>
                      <a:pt x="767" y="23846"/>
                    </a:cubicBezTo>
                    <a:cubicBezTo>
                      <a:pt x="20" y="23910"/>
                      <a:pt x="0" y="25049"/>
                      <a:pt x="706" y="25049"/>
                    </a:cubicBezTo>
                    <a:cubicBezTo>
                      <a:pt x="726" y="25049"/>
                      <a:pt x="746" y="25048"/>
                      <a:pt x="767" y="25046"/>
                    </a:cubicBezTo>
                    <a:cubicBezTo>
                      <a:pt x="3202" y="24880"/>
                      <a:pt x="5804" y="25247"/>
                      <a:pt x="8072" y="24146"/>
                    </a:cubicBezTo>
                    <a:cubicBezTo>
                      <a:pt x="9139" y="23645"/>
                      <a:pt x="10107" y="22711"/>
                      <a:pt x="10574" y="21611"/>
                    </a:cubicBezTo>
                    <a:cubicBezTo>
                      <a:pt x="11007" y="20543"/>
                      <a:pt x="11041" y="19309"/>
                      <a:pt x="11041" y="18175"/>
                    </a:cubicBezTo>
                    <a:cubicBezTo>
                      <a:pt x="11007" y="15773"/>
                      <a:pt x="10574" y="13405"/>
                      <a:pt x="10407" y="11036"/>
                    </a:cubicBezTo>
                    <a:cubicBezTo>
                      <a:pt x="10307" y="9602"/>
                      <a:pt x="10073" y="8201"/>
                      <a:pt x="9973" y="6800"/>
                    </a:cubicBezTo>
                    <a:cubicBezTo>
                      <a:pt x="9873" y="5566"/>
                      <a:pt x="9807" y="4198"/>
                      <a:pt x="10374" y="3097"/>
                    </a:cubicBezTo>
                    <a:cubicBezTo>
                      <a:pt x="11188" y="1489"/>
                      <a:pt x="12839" y="1189"/>
                      <a:pt x="14533" y="1189"/>
                    </a:cubicBezTo>
                    <a:cubicBezTo>
                      <a:pt x="15545" y="1189"/>
                      <a:pt x="16572" y="1296"/>
                      <a:pt x="17445" y="1296"/>
                    </a:cubicBezTo>
                    <a:cubicBezTo>
                      <a:pt x="18213" y="1296"/>
                      <a:pt x="18213" y="95"/>
                      <a:pt x="17445" y="95"/>
                    </a:cubicBezTo>
                    <a:cubicBezTo>
                      <a:pt x="16504" y="95"/>
                      <a:pt x="15469" y="1"/>
                      <a:pt x="14443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68;p29">
                <a:extLst>
                  <a:ext uri="{FF2B5EF4-FFF2-40B4-BE49-F238E27FC236}">
                    <a16:creationId xmlns:a16="http://schemas.microsoft.com/office/drawing/2014/main" id="{A28197BF-28EE-C826-E256-2BA261993735}"/>
                  </a:ext>
                </a:extLst>
              </p:cNvPr>
              <p:cNvSpPr/>
              <p:nvPr/>
            </p:nvSpPr>
            <p:spPr>
              <a:xfrm rot="1489690">
                <a:off x="6047385" y="1394494"/>
                <a:ext cx="111589" cy="149647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5324" extrusionOk="0">
                    <a:moveTo>
                      <a:pt x="633" y="0"/>
                    </a:moveTo>
                    <a:cubicBezTo>
                      <a:pt x="489" y="0"/>
                      <a:pt x="346" y="51"/>
                      <a:pt x="234" y="163"/>
                    </a:cubicBezTo>
                    <a:cubicBezTo>
                      <a:pt x="33" y="397"/>
                      <a:pt x="0" y="830"/>
                      <a:pt x="234" y="1030"/>
                    </a:cubicBezTo>
                    <a:cubicBezTo>
                      <a:pt x="855" y="1557"/>
                      <a:pt x="1477" y="2031"/>
                      <a:pt x="2185" y="2393"/>
                    </a:cubicBezTo>
                    <a:lnTo>
                      <a:pt x="2185" y="2393"/>
                    </a:lnTo>
                    <a:cubicBezTo>
                      <a:pt x="2169" y="2406"/>
                      <a:pt x="2152" y="2419"/>
                      <a:pt x="2135" y="2431"/>
                    </a:cubicBezTo>
                    <a:cubicBezTo>
                      <a:pt x="1935" y="2598"/>
                      <a:pt x="1735" y="2798"/>
                      <a:pt x="1501" y="2965"/>
                    </a:cubicBezTo>
                    <a:cubicBezTo>
                      <a:pt x="1034" y="3432"/>
                      <a:pt x="634" y="3933"/>
                      <a:pt x="400" y="4566"/>
                    </a:cubicBezTo>
                    <a:cubicBezTo>
                      <a:pt x="300" y="4867"/>
                      <a:pt x="534" y="5200"/>
                      <a:pt x="834" y="5300"/>
                    </a:cubicBezTo>
                    <a:cubicBezTo>
                      <a:pt x="887" y="5316"/>
                      <a:pt x="940" y="5324"/>
                      <a:pt x="991" y="5324"/>
                    </a:cubicBezTo>
                    <a:cubicBezTo>
                      <a:pt x="1259" y="5324"/>
                      <a:pt x="1484" y="5119"/>
                      <a:pt x="1568" y="4867"/>
                    </a:cubicBezTo>
                    <a:cubicBezTo>
                      <a:pt x="1568" y="4833"/>
                      <a:pt x="1601" y="4800"/>
                      <a:pt x="1601" y="4766"/>
                    </a:cubicBezTo>
                    <a:cubicBezTo>
                      <a:pt x="1601" y="4780"/>
                      <a:pt x="1601" y="4788"/>
                      <a:pt x="1604" y="4788"/>
                    </a:cubicBezTo>
                    <a:cubicBezTo>
                      <a:pt x="1607" y="4788"/>
                      <a:pt x="1615" y="4772"/>
                      <a:pt x="1635" y="4733"/>
                    </a:cubicBezTo>
                    <a:cubicBezTo>
                      <a:pt x="1668" y="4666"/>
                      <a:pt x="1701" y="4600"/>
                      <a:pt x="1735" y="4533"/>
                    </a:cubicBezTo>
                    <a:cubicBezTo>
                      <a:pt x="1768" y="4500"/>
                      <a:pt x="1801" y="4433"/>
                      <a:pt x="1835" y="4366"/>
                    </a:cubicBezTo>
                    <a:cubicBezTo>
                      <a:pt x="1850" y="4366"/>
                      <a:pt x="1858" y="4359"/>
                      <a:pt x="1866" y="4349"/>
                    </a:cubicBezTo>
                    <a:lnTo>
                      <a:pt x="1866" y="4349"/>
                    </a:lnTo>
                    <a:cubicBezTo>
                      <a:pt x="1871" y="4346"/>
                      <a:pt x="1886" y="4329"/>
                      <a:pt x="1901" y="4299"/>
                    </a:cubicBezTo>
                    <a:lnTo>
                      <a:pt x="1901" y="4299"/>
                    </a:lnTo>
                    <a:cubicBezTo>
                      <a:pt x="1901" y="4299"/>
                      <a:pt x="1901" y="4299"/>
                      <a:pt x="1901" y="4299"/>
                    </a:cubicBezTo>
                    <a:cubicBezTo>
                      <a:pt x="2068" y="4099"/>
                      <a:pt x="2268" y="3899"/>
                      <a:pt x="2502" y="3699"/>
                    </a:cubicBezTo>
                    <a:cubicBezTo>
                      <a:pt x="2935" y="3332"/>
                      <a:pt x="3369" y="2965"/>
                      <a:pt x="3736" y="2465"/>
                    </a:cubicBezTo>
                    <a:cubicBezTo>
                      <a:pt x="3970" y="2131"/>
                      <a:pt x="3703" y="1698"/>
                      <a:pt x="3369" y="1598"/>
                    </a:cubicBezTo>
                    <a:cubicBezTo>
                      <a:pt x="3236" y="1531"/>
                      <a:pt x="3102" y="1497"/>
                      <a:pt x="2969" y="1464"/>
                    </a:cubicBezTo>
                    <a:cubicBezTo>
                      <a:pt x="2935" y="1431"/>
                      <a:pt x="2869" y="1397"/>
                      <a:pt x="2769" y="1364"/>
                    </a:cubicBezTo>
                    <a:cubicBezTo>
                      <a:pt x="2569" y="1264"/>
                      <a:pt x="2368" y="1131"/>
                      <a:pt x="2168" y="997"/>
                    </a:cubicBezTo>
                    <a:cubicBezTo>
                      <a:pt x="2068" y="964"/>
                      <a:pt x="1968" y="897"/>
                      <a:pt x="1868" y="830"/>
                    </a:cubicBezTo>
                    <a:lnTo>
                      <a:pt x="1735" y="697"/>
                    </a:lnTo>
                    <a:cubicBezTo>
                      <a:pt x="1701" y="680"/>
                      <a:pt x="1701" y="680"/>
                      <a:pt x="1701" y="680"/>
                    </a:cubicBezTo>
                    <a:cubicBezTo>
                      <a:pt x="1701" y="680"/>
                      <a:pt x="1701" y="680"/>
                      <a:pt x="1668" y="664"/>
                    </a:cubicBezTo>
                    <a:cubicBezTo>
                      <a:pt x="1468" y="497"/>
                      <a:pt x="1268" y="330"/>
                      <a:pt x="1067" y="163"/>
                    </a:cubicBezTo>
                    <a:cubicBezTo>
                      <a:pt x="946" y="59"/>
                      <a:pt x="789" y="0"/>
                      <a:pt x="633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5" name="Google Shape;895;p29">
            <a:extLst>
              <a:ext uri="{FF2B5EF4-FFF2-40B4-BE49-F238E27FC236}">
                <a16:creationId xmlns:a16="http://schemas.microsoft.com/office/drawing/2014/main" id="{50702F4F-7B43-8E22-DF21-E5D66C60821E}"/>
              </a:ext>
            </a:extLst>
          </p:cNvPr>
          <p:cNvGrpSpPr/>
          <p:nvPr/>
        </p:nvGrpSpPr>
        <p:grpSpPr>
          <a:xfrm>
            <a:off x="628477" y="1476427"/>
            <a:ext cx="922289" cy="2812544"/>
            <a:chOff x="3881475" y="1930758"/>
            <a:chExt cx="1387785" cy="3342068"/>
          </a:xfrm>
        </p:grpSpPr>
        <p:sp>
          <p:nvSpPr>
            <p:cNvPr id="776" name="Google Shape;896;p29">
              <a:extLst>
                <a:ext uri="{FF2B5EF4-FFF2-40B4-BE49-F238E27FC236}">
                  <a16:creationId xmlns:a16="http://schemas.microsoft.com/office/drawing/2014/main" id="{47C06EF4-1044-577B-9D58-AC0D51D22173}"/>
                </a:ext>
              </a:extLst>
            </p:cNvPr>
            <p:cNvSpPr/>
            <p:nvPr/>
          </p:nvSpPr>
          <p:spPr>
            <a:xfrm rot="10800000">
              <a:off x="4199933" y="1933792"/>
              <a:ext cx="750648" cy="279445"/>
            </a:xfrm>
            <a:custGeom>
              <a:avLst/>
              <a:gdLst/>
              <a:ahLst/>
              <a:cxnLst/>
              <a:rect l="l" t="t" r="r" b="b"/>
              <a:pathLst>
                <a:path w="31057" h="9942" extrusionOk="0">
                  <a:moveTo>
                    <a:pt x="334" y="1"/>
                  </a:moveTo>
                  <a:cubicBezTo>
                    <a:pt x="1" y="6439"/>
                    <a:pt x="6973" y="8774"/>
                    <a:pt x="12276" y="9241"/>
                  </a:cubicBezTo>
                  <a:cubicBezTo>
                    <a:pt x="18114" y="9708"/>
                    <a:pt x="29322" y="9941"/>
                    <a:pt x="30723" y="2803"/>
                  </a:cubicBezTo>
                  <a:cubicBezTo>
                    <a:pt x="30890" y="1969"/>
                    <a:pt x="31056" y="1102"/>
                    <a:pt x="31056" y="23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97;p29">
              <a:extLst>
                <a:ext uri="{FF2B5EF4-FFF2-40B4-BE49-F238E27FC236}">
                  <a16:creationId xmlns:a16="http://schemas.microsoft.com/office/drawing/2014/main" id="{9979B244-87BD-E779-3D25-092469B57946}"/>
                </a:ext>
              </a:extLst>
            </p:cNvPr>
            <p:cNvSpPr/>
            <p:nvPr/>
          </p:nvSpPr>
          <p:spPr>
            <a:xfrm rot="10800000">
              <a:off x="4185819" y="1930758"/>
              <a:ext cx="774431" cy="298642"/>
            </a:xfrm>
            <a:custGeom>
              <a:avLst/>
              <a:gdLst/>
              <a:ahLst/>
              <a:cxnLst/>
              <a:rect l="l" t="t" r="r" b="b"/>
              <a:pathLst>
                <a:path w="32041" h="10625" extrusionOk="0">
                  <a:moveTo>
                    <a:pt x="759" y="0"/>
                  </a:moveTo>
                  <a:cubicBezTo>
                    <a:pt x="459" y="0"/>
                    <a:pt x="151" y="192"/>
                    <a:pt x="134" y="576"/>
                  </a:cubicBezTo>
                  <a:cubicBezTo>
                    <a:pt x="1" y="3545"/>
                    <a:pt x="1468" y="6080"/>
                    <a:pt x="3937" y="7714"/>
                  </a:cubicBezTo>
                  <a:cubicBezTo>
                    <a:pt x="6338" y="9315"/>
                    <a:pt x="9274" y="10049"/>
                    <a:pt x="12109" y="10349"/>
                  </a:cubicBezTo>
                  <a:cubicBezTo>
                    <a:pt x="13708" y="10541"/>
                    <a:pt x="15348" y="10624"/>
                    <a:pt x="16985" y="10624"/>
                  </a:cubicBezTo>
                  <a:cubicBezTo>
                    <a:pt x="17909" y="10624"/>
                    <a:pt x="18833" y="10598"/>
                    <a:pt x="19748" y="10550"/>
                  </a:cubicBezTo>
                  <a:cubicBezTo>
                    <a:pt x="22417" y="10383"/>
                    <a:pt x="25185" y="9949"/>
                    <a:pt x="27587" y="8715"/>
                  </a:cubicBezTo>
                  <a:cubicBezTo>
                    <a:pt x="28821" y="8081"/>
                    <a:pt x="29922" y="7180"/>
                    <a:pt x="30689" y="6046"/>
                  </a:cubicBezTo>
                  <a:cubicBezTo>
                    <a:pt x="31657" y="4545"/>
                    <a:pt x="32023" y="2577"/>
                    <a:pt x="32023" y="809"/>
                  </a:cubicBezTo>
                  <a:cubicBezTo>
                    <a:pt x="32040" y="426"/>
                    <a:pt x="31748" y="234"/>
                    <a:pt x="31452" y="234"/>
                  </a:cubicBezTo>
                  <a:cubicBezTo>
                    <a:pt x="31156" y="234"/>
                    <a:pt x="30856" y="426"/>
                    <a:pt x="30856" y="809"/>
                  </a:cubicBezTo>
                  <a:cubicBezTo>
                    <a:pt x="30823" y="2277"/>
                    <a:pt x="30589" y="3911"/>
                    <a:pt x="29822" y="5179"/>
                  </a:cubicBezTo>
                  <a:cubicBezTo>
                    <a:pt x="29255" y="6113"/>
                    <a:pt x="28454" y="6847"/>
                    <a:pt x="27520" y="7381"/>
                  </a:cubicBezTo>
                  <a:cubicBezTo>
                    <a:pt x="25419" y="8648"/>
                    <a:pt x="22884" y="9115"/>
                    <a:pt x="20482" y="9315"/>
                  </a:cubicBezTo>
                  <a:cubicBezTo>
                    <a:pt x="19440" y="9402"/>
                    <a:pt x="18392" y="9439"/>
                    <a:pt x="17343" y="9439"/>
                  </a:cubicBezTo>
                  <a:cubicBezTo>
                    <a:pt x="15974" y="9439"/>
                    <a:pt x="14603" y="9376"/>
                    <a:pt x="13243" y="9282"/>
                  </a:cubicBezTo>
                  <a:cubicBezTo>
                    <a:pt x="10675" y="9082"/>
                    <a:pt x="8073" y="8581"/>
                    <a:pt x="5738" y="7381"/>
                  </a:cubicBezTo>
                  <a:cubicBezTo>
                    <a:pt x="4504" y="6747"/>
                    <a:pt x="3303" y="5913"/>
                    <a:pt x="2502" y="4779"/>
                  </a:cubicBezTo>
                  <a:cubicBezTo>
                    <a:pt x="1602" y="3545"/>
                    <a:pt x="1268" y="2077"/>
                    <a:pt x="1335" y="576"/>
                  </a:cubicBezTo>
                  <a:cubicBezTo>
                    <a:pt x="1352" y="192"/>
                    <a:pt x="1060" y="0"/>
                    <a:pt x="759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98;p29">
              <a:extLst>
                <a:ext uri="{FF2B5EF4-FFF2-40B4-BE49-F238E27FC236}">
                  <a16:creationId xmlns:a16="http://schemas.microsoft.com/office/drawing/2014/main" id="{6F5A0EBB-1B8D-3EB6-FD79-E9683210AF93}"/>
                </a:ext>
              </a:extLst>
            </p:cNvPr>
            <p:cNvSpPr/>
            <p:nvPr/>
          </p:nvSpPr>
          <p:spPr>
            <a:xfrm>
              <a:off x="4418758" y="4489694"/>
              <a:ext cx="403202" cy="783131"/>
            </a:xfrm>
            <a:custGeom>
              <a:avLst/>
              <a:gdLst/>
              <a:ahLst/>
              <a:cxnLst/>
              <a:rect l="l" t="t" r="r" b="b"/>
              <a:pathLst>
                <a:path w="14345" h="27862" extrusionOk="0">
                  <a:moveTo>
                    <a:pt x="10085" y="9931"/>
                  </a:moveTo>
                  <a:cubicBezTo>
                    <a:pt x="10261" y="9931"/>
                    <a:pt x="10435" y="9936"/>
                    <a:pt x="10608" y="9945"/>
                  </a:cubicBezTo>
                  <a:cubicBezTo>
                    <a:pt x="10842" y="9945"/>
                    <a:pt x="10975" y="9945"/>
                    <a:pt x="11175" y="9978"/>
                  </a:cubicBezTo>
                  <a:cubicBezTo>
                    <a:pt x="11275" y="10012"/>
                    <a:pt x="11376" y="10045"/>
                    <a:pt x="11476" y="10079"/>
                  </a:cubicBezTo>
                  <a:cubicBezTo>
                    <a:pt x="11504" y="10079"/>
                    <a:pt x="11704" y="10152"/>
                    <a:pt x="11698" y="10152"/>
                  </a:cubicBezTo>
                  <a:cubicBezTo>
                    <a:pt x="11697" y="10152"/>
                    <a:pt x="11690" y="10150"/>
                    <a:pt x="11676" y="10145"/>
                  </a:cubicBezTo>
                  <a:lnTo>
                    <a:pt x="11676" y="10145"/>
                  </a:lnTo>
                  <a:cubicBezTo>
                    <a:pt x="11742" y="10179"/>
                    <a:pt x="11809" y="10212"/>
                    <a:pt x="11876" y="10245"/>
                  </a:cubicBezTo>
                  <a:cubicBezTo>
                    <a:pt x="11909" y="10245"/>
                    <a:pt x="11943" y="10279"/>
                    <a:pt x="11976" y="10312"/>
                  </a:cubicBezTo>
                  <a:cubicBezTo>
                    <a:pt x="11964" y="10300"/>
                    <a:pt x="11959" y="10296"/>
                    <a:pt x="11957" y="10296"/>
                  </a:cubicBezTo>
                  <a:lnTo>
                    <a:pt x="11957" y="10296"/>
                  </a:lnTo>
                  <a:cubicBezTo>
                    <a:pt x="11954" y="10296"/>
                    <a:pt x="11967" y="10313"/>
                    <a:pt x="11978" y="10327"/>
                  </a:cubicBezTo>
                  <a:lnTo>
                    <a:pt x="11978" y="10327"/>
                  </a:lnTo>
                  <a:cubicBezTo>
                    <a:pt x="11977" y="10322"/>
                    <a:pt x="11976" y="10317"/>
                    <a:pt x="11976" y="10312"/>
                  </a:cubicBezTo>
                  <a:lnTo>
                    <a:pt x="11976" y="10312"/>
                  </a:lnTo>
                  <a:cubicBezTo>
                    <a:pt x="11992" y="10336"/>
                    <a:pt x="11997" y="10345"/>
                    <a:pt x="11995" y="10345"/>
                  </a:cubicBezTo>
                  <a:cubicBezTo>
                    <a:pt x="11993" y="10345"/>
                    <a:pt x="11986" y="10337"/>
                    <a:pt x="11978" y="10327"/>
                  </a:cubicBezTo>
                  <a:lnTo>
                    <a:pt x="11978" y="10327"/>
                  </a:lnTo>
                  <a:cubicBezTo>
                    <a:pt x="11985" y="10355"/>
                    <a:pt x="12009" y="10379"/>
                    <a:pt x="12009" y="10379"/>
                  </a:cubicBezTo>
                  <a:cubicBezTo>
                    <a:pt x="12021" y="10403"/>
                    <a:pt x="12028" y="10412"/>
                    <a:pt x="12031" y="10412"/>
                  </a:cubicBezTo>
                  <a:cubicBezTo>
                    <a:pt x="12032" y="10412"/>
                    <a:pt x="12033" y="10410"/>
                    <a:pt x="12033" y="10408"/>
                  </a:cubicBezTo>
                  <a:lnTo>
                    <a:pt x="12033" y="10408"/>
                  </a:lnTo>
                  <a:cubicBezTo>
                    <a:pt x="12036" y="10419"/>
                    <a:pt x="12039" y="10431"/>
                    <a:pt x="12043" y="10446"/>
                  </a:cubicBezTo>
                  <a:cubicBezTo>
                    <a:pt x="12043" y="10479"/>
                    <a:pt x="12076" y="10579"/>
                    <a:pt x="12076" y="10612"/>
                  </a:cubicBezTo>
                  <a:cubicBezTo>
                    <a:pt x="12076" y="10779"/>
                    <a:pt x="12043" y="10913"/>
                    <a:pt x="11976" y="11013"/>
                  </a:cubicBezTo>
                  <a:cubicBezTo>
                    <a:pt x="11843" y="11146"/>
                    <a:pt x="11609" y="11246"/>
                    <a:pt x="11409" y="11313"/>
                  </a:cubicBezTo>
                  <a:cubicBezTo>
                    <a:pt x="11125" y="11392"/>
                    <a:pt x="10827" y="11426"/>
                    <a:pt x="10527" y="11426"/>
                  </a:cubicBezTo>
                  <a:cubicBezTo>
                    <a:pt x="10193" y="11426"/>
                    <a:pt x="9858" y="11383"/>
                    <a:pt x="9541" y="11313"/>
                  </a:cubicBezTo>
                  <a:cubicBezTo>
                    <a:pt x="8874" y="11179"/>
                    <a:pt x="8207" y="10879"/>
                    <a:pt x="7706" y="10412"/>
                  </a:cubicBezTo>
                  <a:cubicBezTo>
                    <a:pt x="7648" y="10353"/>
                    <a:pt x="7594" y="10292"/>
                    <a:pt x="7544" y="10227"/>
                  </a:cubicBezTo>
                  <a:lnTo>
                    <a:pt x="7544" y="10227"/>
                  </a:lnTo>
                  <a:cubicBezTo>
                    <a:pt x="8391" y="10035"/>
                    <a:pt x="9251" y="9931"/>
                    <a:pt x="10085" y="9931"/>
                  </a:cubicBezTo>
                  <a:close/>
                  <a:moveTo>
                    <a:pt x="10508" y="14556"/>
                  </a:moveTo>
                  <a:cubicBezTo>
                    <a:pt x="10732" y="14556"/>
                    <a:pt x="10954" y="14565"/>
                    <a:pt x="11175" y="14582"/>
                  </a:cubicBezTo>
                  <a:cubicBezTo>
                    <a:pt x="11642" y="14649"/>
                    <a:pt x="12076" y="14749"/>
                    <a:pt x="12443" y="14949"/>
                  </a:cubicBezTo>
                  <a:cubicBezTo>
                    <a:pt x="12710" y="15116"/>
                    <a:pt x="12743" y="15216"/>
                    <a:pt x="12743" y="15516"/>
                  </a:cubicBezTo>
                  <a:cubicBezTo>
                    <a:pt x="12710" y="15583"/>
                    <a:pt x="12710" y="15683"/>
                    <a:pt x="12610" y="15816"/>
                  </a:cubicBezTo>
                  <a:cubicBezTo>
                    <a:pt x="12543" y="15916"/>
                    <a:pt x="12376" y="16083"/>
                    <a:pt x="12209" y="16216"/>
                  </a:cubicBezTo>
                  <a:cubicBezTo>
                    <a:pt x="11876" y="16483"/>
                    <a:pt x="11342" y="16750"/>
                    <a:pt x="10875" y="16917"/>
                  </a:cubicBezTo>
                  <a:cubicBezTo>
                    <a:pt x="9619" y="17346"/>
                    <a:pt x="8307" y="17521"/>
                    <a:pt x="6990" y="17521"/>
                  </a:cubicBezTo>
                  <a:cubicBezTo>
                    <a:pt x="6873" y="17521"/>
                    <a:pt x="6756" y="17520"/>
                    <a:pt x="6639" y="17517"/>
                  </a:cubicBezTo>
                  <a:cubicBezTo>
                    <a:pt x="5880" y="17517"/>
                    <a:pt x="5087" y="17449"/>
                    <a:pt x="4327" y="17267"/>
                  </a:cubicBezTo>
                  <a:lnTo>
                    <a:pt x="4327" y="17267"/>
                  </a:lnTo>
                  <a:cubicBezTo>
                    <a:pt x="4350" y="17216"/>
                    <a:pt x="4376" y="17167"/>
                    <a:pt x="4404" y="17117"/>
                  </a:cubicBezTo>
                  <a:cubicBezTo>
                    <a:pt x="4971" y="16083"/>
                    <a:pt x="6205" y="15482"/>
                    <a:pt x="7273" y="15116"/>
                  </a:cubicBezTo>
                  <a:cubicBezTo>
                    <a:pt x="8297" y="14756"/>
                    <a:pt x="9414" y="14556"/>
                    <a:pt x="10508" y="14556"/>
                  </a:cubicBezTo>
                  <a:close/>
                  <a:moveTo>
                    <a:pt x="11274" y="20516"/>
                  </a:moveTo>
                  <a:cubicBezTo>
                    <a:pt x="11376" y="20516"/>
                    <a:pt x="11477" y="20528"/>
                    <a:pt x="11576" y="20553"/>
                  </a:cubicBezTo>
                  <a:cubicBezTo>
                    <a:pt x="11742" y="20586"/>
                    <a:pt x="11876" y="20653"/>
                    <a:pt x="12009" y="20820"/>
                  </a:cubicBezTo>
                  <a:cubicBezTo>
                    <a:pt x="12109" y="20986"/>
                    <a:pt x="12209" y="21220"/>
                    <a:pt x="12176" y="21287"/>
                  </a:cubicBezTo>
                  <a:cubicBezTo>
                    <a:pt x="12176" y="21553"/>
                    <a:pt x="11909" y="21787"/>
                    <a:pt x="11609" y="21920"/>
                  </a:cubicBezTo>
                  <a:cubicBezTo>
                    <a:pt x="11209" y="22092"/>
                    <a:pt x="10735" y="22159"/>
                    <a:pt x="10245" y="22159"/>
                  </a:cubicBezTo>
                  <a:cubicBezTo>
                    <a:pt x="9783" y="22159"/>
                    <a:pt x="9306" y="22099"/>
                    <a:pt x="8864" y="22010"/>
                  </a:cubicBezTo>
                  <a:lnTo>
                    <a:pt x="8864" y="22010"/>
                  </a:lnTo>
                  <a:cubicBezTo>
                    <a:pt x="9480" y="21322"/>
                    <a:pt x="10422" y="20516"/>
                    <a:pt x="11274" y="20516"/>
                  </a:cubicBezTo>
                  <a:close/>
                  <a:moveTo>
                    <a:pt x="5816" y="0"/>
                  </a:moveTo>
                  <a:cubicBezTo>
                    <a:pt x="5515" y="0"/>
                    <a:pt x="5238" y="192"/>
                    <a:pt x="5271" y="572"/>
                  </a:cubicBezTo>
                  <a:cubicBezTo>
                    <a:pt x="5505" y="2740"/>
                    <a:pt x="5371" y="4908"/>
                    <a:pt x="5538" y="7043"/>
                  </a:cubicBezTo>
                  <a:cubicBezTo>
                    <a:pt x="5612" y="7857"/>
                    <a:pt x="5699" y="8690"/>
                    <a:pt x="5921" y="9455"/>
                  </a:cubicBezTo>
                  <a:lnTo>
                    <a:pt x="5921" y="9455"/>
                  </a:lnTo>
                  <a:cubicBezTo>
                    <a:pt x="5305" y="9660"/>
                    <a:pt x="4699" y="9901"/>
                    <a:pt x="4104" y="10179"/>
                  </a:cubicBezTo>
                  <a:cubicBezTo>
                    <a:pt x="2836" y="10779"/>
                    <a:pt x="1502" y="11613"/>
                    <a:pt x="735" y="12847"/>
                  </a:cubicBezTo>
                  <a:cubicBezTo>
                    <a:pt x="1" y="14048"/>
                    <a:pt x="1" y="15616"/>
                    <a:pt x="901" y="16717"/>
                  </a:cubicBezTo>
                  <a:cubicBezTo>
                    <a:pt x="1434" y="17359"/>
                    <a:pt x="2157" y="17799"/>
                    <a:pt x="2940" y="18099"/>
                  </a:cubicBezTo>
                  <a:lnTo>
                    <a:pt x="2940" y="18099"/>
                  </a:lnTo>
                  <a:cubicBezTo>
                    <a:pt x="2932" y="18639"/>
                    <a:pt x="3050" y="19188"/>
                    <a:pt x="3303" y="19719"/>
                  </a:cubicBezTo>
                  <a:cubicBezTo>
                    <a:pt x="3970" y="21153"/>
                    <a:pt x="5471" y="22087"/>
                    <a:pt x="6906" y="22688"/>
                  </a:cubicBezTo>
                  <a:cubicBezTo>
                    <a:pt x="6909" y="22689"/>
                    <a:pt x="6912" y="22690"/>
                    <a:pt x="6915" y="22691"/>
                  </a:cubicBezTo>
                  <a:lnTo>
                    <a:pt x="6915" y="22691"/>
                  </a:lnTo>
                  <a:cubicBezTo>
                    <a:pt x="6618" y="23246"/>
                    <a:pt x="6389" y="23832"/>
                    <a:pt x="6239" y="24422"/>
                  </a:cubicBezTo>
                  <a:cubicBezTo>
                    <a:pt x="5972" y="25390"/>
                    <a:pt x="5972" y="26424"/>
                    <a:pt x="6205" y="27424"/>
                  </a:cubicBezTo>
                  <a:cubicBezTo>
                    <a:pt x="6285" y="27731"/>
                    <a:pt x="6519" y="27861"/>
                    <a:pt x="6759" y="27861"/>
                  </a:cubicBezTo>
                  <a:cubicBezTo>
                    <a:pt x="7120" y="27861"/>
                    <a:pt x="7493" y="27565"/>
                    <a:pt x="7373" y="27124"/>
                  </a:cubicBezTo>
                  <a:cubicBezTo>
                    <a:pt x="7041" y="25740"/>
                    <a:pt x="7374" y="24287"/>
                    <a:pt x="8089" y="23070"/>
                  </a:cubicBezTo>
                  <a:lnTo>
                    <a:pt x="8089" y="23070"/>
                  </a:lnTo>
                  <a:cubicBezTo>
                    <a:pt x="8777" y="23248"/>
                    <a:pt x="9494" y="23354"/>
                    <a:pt x="10203" y="23354"/>
                  </a:cubicBezTo>
                  <a:cubicBezTo>
                    <a:pt x="10587" y="23354"/>
                    <a:pt x="10969" y="23323"/>
                    <a:pt x="11342" y="23255"/>
                  </a:cubicBezTo>
                  <a:cubicBezTo>
                    <a:pt x="12576" y="23021"/>
                    <a:pt x="13844" y="21954"/>
                    <a:pt x="13244" y="20586"/>
                  </a:cubicBezTo>
                  <a:cubicBezTo>
                    <a:pt x="12840" y="19702"/>
                    <a:pt x="12105" y="19350"/>
                    <a:pt x="11312" y="19350"/>
                  </a:cubicBezTo>
                  <a:cubicBezTo>
                    <a:pt x="10727" y="19350"/>
                    <a:pt x="10112" y="19541"/>
                    <a:pt x="9574" y="19852"/>
                  </a:cubicBezTo>
                  <a:cubicBezTo>
                    <a:pt x="8809" y="20290"/>
                    <a:pt x="8131" y="20917"/>
                    <a:pt x="7579" y="21650"/>
                  </a:cubicBezTo>
                  <a:lnTo>
                    <a:pt x="7579" y="21650"/>
                  </a:lnTo>
                  <a:cubicBezTo>
                    <a:pt x="6611" y="21304"/>
                    <a:pt x="5686" y="20794"/>
                    <a:pt x="4971" y="20052"/>
                  </a:cubicBezTo>
                  <a:cubicBezTo>
                    <a:pt x="4555" y="19599"/>
                    <a:pt x="4246" y="19037"/>
                    <a:pt x="4160" y="18454"/>
                  </a:cubicBezTo>
                  <a:lnTo>
                    <a:pt x="4160" y="18454"/>
                  </a:lnTo>
                  <a:cubicBezTo>
                    <a:pt x="4410" y="18508"/>
                    <a:pt x="4660" y="18551"/>
                    <a:pt x="4904" y="18585"/>
                  </a:cubicBezTo>
                  <a:cubicBezTo>
                    <a:pt x="5578" y="18674"/>
                    <a:pt x="6256" y="18719"/>
                    <a:pt x="6933" y="18719"/>
                  </a:cubicBezTo>
                  <a:cubicBezTo>
                    <a:pt x="8034" y="18719"/>
                    <a:pt x="9134" y="18599"/>
                    <a:pt x="10208" y="18351"/>
                  </a:cubicBezTo>
                  <a:cubicBezTo>
                    <a:pt x="11409" y="18051"/>
                    <a:pt x="12943" y="17551"/>
                    <a:pt x="13644" y="16416"/>
                  </a:cubicBezTo>
                  <a:cubicBezTo>
                    <a:pt x="14344" y="15282"/>
                    <a:pt x="13711" y="14115"/>
                    <a:pt x="12576" y="13681"/>
                  </a:cubicBezTo>
                  <a:cubicBezTo>
                    <a:pt x="11953" y="13425"/>
                    <a:pt x="11260" y="13330"/>
                    <a:pt x="10557" y="13330"/>
                  </a:cubicBezTo>
                  <a:cubicBezTo>
                    <a:pt x="9794" y="13330"/>
                    <a:pt x="9019" y="13442"/>
                    <a:pt x="8307" y="13581"/>
                  </a:cubicBezTo>
                  <a:cubicBezTo>
                    <a:pt x="6739" y="13881"/>
                    <a:pt x="5104" y="14515"/>
                    <a:pt x="3970" y="15649"/>
                  </a:cubicBezTo>
                  <a:cubicBezTo>
                    <a:pt x="3618" y="16024"/>
                    <a:pt x="3353" y="16442"/>
                    <a:pt x="3180" y="16884"/>
                  </a:cubicBezTo>
                  <a:lnTo>
                    <a:pt x="3180" y="16884"/>
                  </a:lnTo>
                  <a:cubicBezTo>
                    <a:pt x="3040" y="16823"/>
                    <a:pt x="2903" y="16756"/>
                    <a:pt x="2769" y="16683"/>
                  </a:cubicBezTo>
                  <a:cubicBezTo>
                    <a:pt x="1869" y="16216"/>
                    <a:pt x="1268" y="15382"/>
                    <a:pt x="1435" y="14415"/>
                  </a:cubicBezTo>
                  <a:cubicBezTo>
                    <a:pt x="1602" y="13381"/>
                    <a:pt x="2469" y="12580"/>
                    <a:pt x="3336" y="12013"/>
                  </a:cubicBezTo>
                  <a:cubicBezTo>
                    <a:pt x="4236" y="11409"/>
                    <a:pt x="5279" y="10908"/>
                    <a:pt x="6376" y="10550"/>
                  </a:cubicBezTo>
                  <a:lnTo>
                    <a:pt x="6376" y="10550"/>
                  </a:lnTo>
                  <a:cubicBezTo>
                    <a:pt x="6669" y="11057"/>
                    <a:pt x="7073" y="11502"/>
                    <a:pt x="7640" y="11847"/>
                  </a:cubicBezTo>
                  <a:cubicBezTo>
                    <a:pt x="8432" y="12334"/>
                    <a:pt x="9509" y="12661"/>
                    <a:pt x="10539" y="12661"/>
                  </a:cubicBezTo>
                  <a:cubicBezTo>
                    <a:pt x="11200" y="12661"/>
                    <a:pt x="11842" y="12526"/>
                    <a:pt x="12376" y="12213"/>
                  </a:cubicBezTo>
                  <a:cubicBezTo>
                    <a:pt x="13510" y="11513"/>
                    <a:pt x="13610" y="9778"/>
                    <a:pt x="12376" y="9111"/>
                  </a:cubicBezTo>
                  <a:cubicBezTo>
                    <a:pt x="11765" y="8776"/>
                    <a:pt x="11026" y="8674"/>
                    <a:pt x="10290" y="8674"/>
                  </a:cubicBezTo>
                  <a:cubicBezTo>
                    <a:pt x="9780" y="8674"/>
                    <a:pt x="9271" y="8723"/>
                    <a:pt x="8807" y="8778"/>
                  </a:cubicBezTo>
                  <a:cubicBezTo>
                    <a:pt x="8213" y="8863"/>
                    <a:pt x="7627" y="8978"/>
                    <a:pt x="7050" y="9125"/>
                  </a:cubicBezTo>
                  <a:lnTo>
                    <a:pt x="7050" y="9125"/>
                  </a:lnTo>
                  <a:cubicBezTo>
                    <a:pt x="7008" y="8965"/>
                    <a:pt x="6973" y="8804"/>
                    <a:pt x="6939" y="8644"/>
                  </a:cubicBezTo>
                  <a:cubicBezTo>
                    <a:pt x="6605" y="6810"/>
                    <a:pt x="6639" y="4875"/>
                    <a:pt x="6605" y="3007"/>
                  </a:cubicBezTo>
                  <a:cubicBezTo>
                    <a:pt x="6572" y="2206"/>
                    <a:pt x="6572" y="1406"/>
                    <a:pt x="6505" y="605"/>
                  </a:cubicBezTo>
                  <a:cubicBezTo>
                    <a:pt x="6455" y="201"/>
                    <a:pt x="6123" y="0"/>
                    <a:pt x="5816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99;p29">
              <a:extLst>
                <a:ext uri="{FF2B5EF4-FFF2-40B4-BE49-F238E27FC236}">
                  <a16:creationId xmlns:a16="http://schemas.microsoft.com/office/drawing/2014/main" id="{0CCF0287-59F9-EE60-BD84-7B455D5AB675}"/>
                </a:ext>
              </a:extLst>
            </p:cNvPr>
            <p:cNvSpPr/>
            <p:nvPr/>
          </p:nvSpPr>
          <p:spPr>
            <a:xfrm rot="-5400000">
              <a:off x="3350417" y="2702208"/>
              <a:ext cx="2449900" cy="1387785"/>
            </a:xfrm>
            <a:custGeom>
              <a:avLst/>
              <a:gdLst/>
              <a:ahLst/>
              <a:cxnLst/>
              <a:rect l="l" t="t" r="r" b="b"/>
              <a:pathLst>
                <a:path w="73720" h="62746" extrusionOk="0">
                  <a:moveTo>
                    <a:pt x="401" y="1869"/>
                  </a:moveTo>
                  <a:cubicBezTo>
                    <a:pt x="401" y="18481"/>
                    <a:pt x="1" y="43532"/>
                    <a:pt x="1435" y="60077"/>
                  </a:cubicBezTo>
                  <a:cubicBezTo>
                    <a:pt x="1669" y="62746"/>
                    <a:pt x="38962" y="61745"/>
                    <a:pt x="48635" y="61745"/>
                  </a:cubicBezTo>
                  <a:cubicBezTo>
                    <a:pt x="65181" y="61745"/>
                    <a:pt x="72819" y="61045"/>
                    <a:pt x="72886" y="58176"/>
                  </a:cubicBezTo>
                  <a:cubicBezTo>
                    <a:pt x="73086" y="46201"/>
                    <a:pt x="73720" y="15145"/>
                    <a:pt x="72286" y="3236"/>
                  </a:cubicBezTo>
                  <a:cubicBezTo>
                    <a:pt x="71985" y="635"/>
                    <a:pt x="53872" y="635"/>
                    <a:pt x="36126" y="835"/>
                  </a:cubicBezTo>
                  <a:cubicBezTo>
                    <a:pt x="22050" y="968"/>
                    <a:pt x="13777" y="1"/>
                    <a:pt x="401" y="1869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900;p29">
              <a:extLst>
                <a:ext uri="{FF2B5EF4-FFF2-40B4-BE49-F238E27FC236}">
                  <a16:creationId xmlns:a16="http://schemas.microsoft.com/office/drawing/2014/main" id="{A3A5D73F-9E92-11DF-0FD0-B1C54F97A9EA}"/>
                </a:ext>
              </a:extLst>
            </p:cNvPr>
            <p:cNvSpPr/>
            <p:nvPr/>
          </p:nvSpPr>
          <p:spPr>
            <a:xfrm rot="10800000">
              <a:off x="3899137" y="227974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36"/>
                    <a:pt x="1668" y="8840"/>
                    <a:pt x="6572" y="9107"/>
                  </a:cubicBezTo>
                  <a:cubicBezTo>
                    <a:pt x="13610" y="9441"/>
                    <a:pt x="22550" y="9407"/>
                    <a:pt x="29155" y="9407"/>
                  </a:cubicBezTo>
                  <a:cubicBezTo>
                    <a:pt x="32590" y="9407"/>
                    <a:pt x="38161" y="9341"/>
                    <a:pt x="41697" y="8773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8DAA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901;p29">
              <a:extLst>
                <a:ext uri="{FF2B5EF4-FFF2-40B4-BE49-F238E27FC236}">
                  <a16:creationId xmlns:a16="http://schemas.microsoft.com/office/drawing/2014/main" id="{2B4E8D85-F937-17D5-16E4-59C01B6D392C}"/>
                </a:ext>
              </a:extLst>
            </p:cNvPr>
            <p:cNvSpPr/>
            <p:nvPr/>
          </p:nvSpPr>
          <p:spPr>
            <a:xfrm rot="10800000">
              <a:off x="3926315" y="2263809"/>
              <a:ext cx="1280774" cy="291025"/>
            </a:xfrm>
            <a:custGeom>
              <a:avLst/>
              <a:gdLst/>
              <a:ahLst/>
              <a:cxnLst/>
              <a:rect l="l" t="t" r="r" b="b"/>
              <a:pathLst>
                <a:path w="45567" h="10354" extrusionOk="0">
                  <a:moveTo>
                    <a:pt x="9441" y="1171"/>
                  </a:moveTo>
                  <a:cubicBezTo>
                    <a:pt x="10725" y="1171"/>
                    <a:pt x="12012" y="1216"/>
                    <a:pt x="13277" y="1247"/>
                  </a:cubicBezTo>
                  <a:cubicBezTo>
                    <a:pt x="15968" y="1292"/>
                    <a:pt x="18666" y="1306"/>
                    <a:pt x="21368" y="1306"/>
                  </a:cubicBezTo>
                  <a:cubicBezTo>
                    <a:pt x="26772" y="1306"/>
                    <a:pt x="32190" y="1247"/>
                    <a:pt x="37594" y="1247"/>
                  </a:cubicBezTo>
                  <a:lnTo>
                    <a:pt x="40863" y="1247"/>
                  </a:lnTo>
                  <a:cubicBezTo>
                    <a:pt x="41897" y="1381"/>
                    <a:pt x="42931" y="1781"/>
                    <a:pt x="43498" y="2682"/>
                  </a:cubicBezTo>
                  <a:cubicBezTo>
                    <a:pt x="43965" y="3415"/>
                    <a:pt x="44032" y="4349"/>
                    <a:pt x="43832" y="5183"/>
                  </a:cubicBezTo>
                  <a:cubicBezTo>
                    <a:pt x="43632" y="6151"/>
                    <a:pt x="43131" y="6985"/>
                    <a:pt x="42398" y="7618"/>
                  </a:cubicBezTo>
                  <a:cubicBezTo>
                    <a:pt x="41530" y="8419"/>
                    <a:pt x="40429" y="8586"/>
                    <a:pt x="39329" y="8719"/>
                  </a:cubicBezTo>
                  <a:cubicBezTo>
                    <a:pt x="35926" y="9086"/>
                    <a:pt x="32490" y="9153"/>
                    <a:pt x="29088" y="9153"/>
                  </a:cubicBezTo>
                  <a:cubicBezTo>
                    <a:pt x="27320" y="9170"/>
                    <a:pt x="25552" y="9178"/>
                    <a:pt x="23780" y="9178"/>
                  </a:cubicBezTo>
                  <a:cubicBezTo>
                    <a:pt x="22008" y="9178"/>
                    <a:pt x="20232" y="9170"/>
                    <a:pt x="18447" y="9153"/>
                  </a:cubicBezTo>
                  <a:cubicBezTo>
                    <a:pt x="14644" y="9119"/>
                    <a:pt x="10842" y="9053"/>
                    <a:pt x="7039" y="8919"/>
                  </a:cubicBezTo>
                  <a:cubicBezTo>
                    <a:pt x="5605" y="8853"/>
                    <a:pt x="4237" y="8886"/>
                    <a:pt x="3036" y="8052"/>
                  </a:cubicBezTo>
                  <a:cubicBezTo>
                    <a:pt x="2169" y="7452"/>
                    <a:pt x="1535" y="6518"/>
                    <a:pt x="1368" y="5484"/>
                  </a:cubicBezTo>
                  <a:cubicBezTo>
                    <a:pt x="1168" y="4516"/>
                    <a:pt x="1435" y="3515"/>
                    <a:pt x="2102" y="2782"/>
                  </a:cubicBezTo>
                  <a:cubicBezTo>
                    <a:pt x="2869" y="1948"/>
                    <a:pt x="3903" y="1614"/>
                    <a:pt x="5004" y="1447"/>
                  </a:cubicBezTo>
                  <a:cubicBezTo>
                    <a:pt x="6457" y="1232"/>
                    <a:pt x="7947" y="1171"/>
                    <a:pt x="9441" y="1171"/>
                  </a:cubicBezTo>
                  <a:close/>
                  <a:moveTo>
                    <a:pt x="9665" y="0"/>
                  </a:moveTo>
                  <a:cubicBezTo>
                    <a:pt x="8139" y="0"/>
                    <a:pt x="6613" y="56"/>
                    <a:pt x="5104" y="246"/>
                  </a:cubicBezTo>
                  <a:cubicBezTo>
                    <a:pt x="3870" y="413"/>
                    <a:pt x="2703" y="713"/>
                    <a:pt x="1702" y="1547"/>
                  </a:cubicBezTo>
                  <a:cubicBezTo>
                    <a:pt x="768" y="2315"/>
                    <a:pt x="201" y="3449"/>
                    <a:pt x="134" y="4683"/>
                  </a:cubicBezTo>
                  <a:cubicBezTo>
                    <a:pt x="1" y="7251"/>
                    <a:pt x="2069" y="9453"/>
                    <a:pt x="4537" y="9920"/>
                  </a:cubicBezTo>
                  <a:cubicBezTo>
                    <a:pt x="5371" y="10087"/>
                    <a:pt x="6238" y="10053"/>
                    <a:pt x="7106" y="10087"/>
                  </a:cubicBezTo>
                  <a:cubicBezTo>
                    <a:pt x="8140" y="10154"/>
                    <a:pt x="9140" y="10187"/>
                    <a:pt x="10175" y="10187"/>
                  </a:cubicBezTo>
                  <a:cubicBezTo>
                    <a:pt x="12243" y="10254"/>
                    <a:pt x="14344" y="10287"/>
                    <a:pt x="16446" y="10320"/>
                  </a:cubicBezTo>
                  <a:cubicBezTo>
                    <a:pt x="20348" y="10354"/>
                    <a:pt x="24251" y="10354"/>
                    <a:pt x="28154" y="10354"/>
                  </a:cubicBezTo>
                  <a:cubicBezTo>
                    <a:pt x="31757" y="10320"/>
                    <a:pt x="35426" y="10320"/>
                    <a:pt x="39028" y="9920"/>
                  </a:cubicBezTo>
                  <a:cubicBezTo>
                    <a:pt x="40329" y="9787"/>
                    <a:pt x="41630" y="9653"/>
                    <a:pt x="42764" y="8853"/>
                  </a:cubicBezTo>
                  <a:cubicBezTo>
                    <a:pt x="43698" y="8185"/>
                    <a:pt x="44366" y="7251"/>
                    <a:pt x="44799" y="6184"/>
                  </a:cubicBezTo>
                  <a:cubicBezTo>
                    <a:pt x="45566" y="4083"/>
                    <a:pt x="44933" y="1614"/>
                    <a:pt x="42831" y="613"/>
                  </a:cubicBezTo>
                  <a:cubicBezTo>
                    <a:pt x="42242" y="334"/>
                    <a:pt x="41652" y="170"/>
                    <a:pt x="41009" y="95"/>
                  </a:cubicBezTo>
                  <a:lnTo>
                    <a:pt x="41009" y="95"/>
                  </a:lnTo>
                  <a:cubicBezTo>
                    <a:pt x="40964" y="85"/>
                    <a:pt x="40915" y="80"/>
                    <a:pt x="40863" y="80"/>
                  </a:cubicBezTo>
                  <a:cubicBezTo>
                    <a:pt x="40833" y="76"/>
                    <a:pt x="40804" y="74"/>
                    <a:pt x="40777" y="74"/>
                  </a:cubicBezTo>
                  <a:cubicBezTo>
                    <a:pt x="40748" y="74"/>
                    <a:pt x="40721" y="76"/>
                    <a:pt x="40695" y="80"/>
                  </a:cubicBezTo>
                  <a:lnTo>
                    <a:pt x="40695" y="80"/>
                  </a:lnTo>
                  <a:cubicBezTo>
                    <a:pt x="34769" y="80"/>
                    <a:pt x="28828" y="124"/>
                    <a:pt x="22882" y="124"/>
                  </a:cubicBezTo>
                  <a:cubicBezTo>
                    <a:pt x="19881" y="124"/>
                    <a:pt x="16879" y="113"/>
                    <a:pt x="13877" y="80"/>
                  </a:cubicBezTo>
                  <a:cubicBezTo>
                    <a:pt x="12483" y="48"/>
                    <a:pt x="11074" y="0"/>
                    <a:pt x="966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902;p29">
              <a:extLst>
                <a:ext uri="{FF2B5EF4-FFF2-40B4-BE49-F238E27FC236}">
                  <a16:creationId xmlns:a16="http://schemas.microsoft.com/office/drawing/2014/main" id="{409D0D12-F014-F79F-6530-16C4697A479C}"/>
                </a:ext>
              </a:extLst>
            </p:cNvPr>
            <p:cNvSpPr/>
            <p:nvPr/>
          </p:nvSpPr>
          <p:spPr>
            <a:xfrm rot="10800000">
              <a:off x="3899137" y="2535708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34"/>
                  </a:moveTo>
                  <a:lnTo>
                    <a:pt x="15678" y="334"/>
                  </a:lnTo>
                  <a:cubicBezTo>
                    <a:pt x="13143" y="334"/>
                    <a:pt x="6572" y="0"/>
                    <a:pt x="4370" y="967"/>
                  </a:cubicBezTo>
                  <a:cubicBezTo>
                    <a:pt x="0" y="2835"/>
                    <a:pt x="1668" y="8873"/>
                    <a:pt x="6572" y="9107"/>
                  </a:cubicBezTo>
                  <a:cubicBezTo>
                    <a:pt x="13610" y="9440"/>
                    <a:pt x="22550" y="9407"/>
                    <a:pt x="29155" y="9407"/>
                  </a:cubicBezTo>
                  <a:cubicBezTo>
                    <a:pt x="32590" y="9407"/>
                    <a:pt x="38161" y="9340"/>
                    <a:pt x="41697" y="8806"/>
                  </a:cubicBezTo>
                  <a:cubicBezTo>
                    <a:pt x="46133" y="8106"/>
                    <a:pt x="47668" y="967"/>
                    <a:pt x="41997" y="3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903;p29">
              <a:extLst>
                <a:ext uri="{FF2B5EF4-FFF2-40B4-BE49-F238E27FC236}">
                  <a16:creationId xmlns:a16="http://schemas.microsoft.com/office/drawing/2014/main" id="{52A4E3D7-C23A-55AC-64C5-B9305E6124C1}"/>
                </a:ext>
              </a:extLst>
            </p:cNvPr>
            <p:cNvSpPr/>
            <p:nvPr/>
          </p:nvSpPr>
          <p:spPr>
            <a:xfrm rot="10800000">
              <a:off x="3926315" y="2519772"/>
              <a:ext cx="1280774" cy="290238"/>
            </a:xfrm>
            <a:custGeom>
              <a:avLst/>
              <a:gdLst/>
              <a:ahLst/>
              <a:cxnLst/>
              <a:rect l="l" t="t" r="r" b="b"/>
              <a:pathLst>
                <a:path w="45567" h="10326" extrusionOk="0">
                  <a:moveTo>
                    <a:pt x="9444" y="1159"/>
                  </a:moveTo>
                  <a:cubicBezTo>
                    <a:pt x="10728" y="1159"/>
                    <a:pt x="12013" y="1203"/>
                    <a:pt x="13277" y="1219"/>
                  </a:cubicBezTo>
                  <a:cubicBezTo>
                    <a:pt x="15968" y="1263"/>
                    <a:pt x="18666" y="1278"/>
                    <a:pt x="21368" y="1278"/>
                  </a:cubicBezTo>
                  <a:cubicBezTo>
                    <a:pt x="26772" y="1278"/>
                    <a:pt x="32190" y="1219"/>
                    <a:pt x="37594" y="1219"/>
                  </a:cubicBezTo>
                  <a:lnTo>
                    <a:pt x="40727" y="1219"/>
                  </a:lnTo>
                  <a:cubicBezTo>
                    <a:pt x="40769" y="1234"/>
                    <a:pt x="40814" y="1245"/>
                    <a:pt x="40863" y="1252"/>
                  </a:cubicBezTo>
                  <a:cubicBezTo>
                    <a:pt x="41897" y="1352"/>
                    <a:pt x="42931" y="1786"/>
                    <a:pt x="43498" y="2653"/>
                  </a:cubicBezTo>
                  <a:cubicBezTo>
                    <a:pt x="43965" y="3420"/>
                    <a:pt x="44032" y="4321"/>
                    <a:pt x="43832" y="5188"/>
                  </a:cubicBezTo>
                  <a:cubicBezTo>
                    <a:pt x="43632" y="6122"/>
                    <a:pt x="43131" y="6989"/>
                    <a:pt x="42398" y="7623"/>
                  </a:cubicBezTo>
                  <a:cubicBezTo>
                    <a:pt x="41530" y="8390"/>
                    <a:pt x="40429" y="8557"/>
                    <a:pt x="39329" y="8691"/>
                  </a:cubicBezTo>
                  <a:cubicBezTo>
                    <a:pt x="35926" y="9091"/>
                    <a:pt x="32490" y="9124"/>
                    <a:pt x="29088" y="9158"/>
                  </a:cubicBezTo>
                  <a:cubicBezTo>
                    <a:pt x="25552" y="9158"/>
                    <a:pt x="22016" y="9158"/>
                    <a:pt x="18447" y="9124"/>
                  </a:cubicBezTo>
                  <a:cubicBezTo>
                    <a:pt x="14644" y="9124"/>
                    <a:pt x="10842" y="9058"/>
                    <a:pt x="7039" y="8924"/>
                  </a:cubicBezTo>
                  <a:cubicBezTo>
                    <a:pt x="5605" y="8857"/>
                    <a:pt x="4237" y="8857"/>
                    <a:pt x="3036" y="8024"/>
                  </a:cubicBezTo>
                  <a:cubicBezTo>
                    <a:pt x="2169" y="7456"/>
                    <a:pt x="1535" y="6522"/>
                    <a:pt x="1368" y="5488"/>
                  </a:cubicBezTo>
                  <a:cubicBezTo>
                    <a:pt x="1168" y="4521"/>
                    <a:pt x="1435" y="3487"/>
                    <a:pt x="2102" y="2753"/>
                  </a:cubicBezTo>
                  <a:cubicBezTo>
                    <a:pt x="2869" y="1919"/>
                    <a:pt x="3903" y="1619"/>
                    <a:pt x="5004" y="1452"/>
                  </a:cubicBezTo>
                  <a:cubicBezTo>
                    <a:pt x="6458" y="1219"/>
                    <a:pt x="7950" y="1159"/>
                    <a:pt x="9444" y="1159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1"/>
                    <a:pt x="5104" y="251"/>
                  </a:cubicBezTo>
                  <a:cubicBezTo>
                    <a:pt x="3870" y="418"/>
                    <a:pt x="2703" y="718"/>
                    <a:pt x="1702" y="1519"/>
                  </a:cubicBezTo>
                  <a:cubicBezTo>
                    <a:pt x="768" y="2286"/>
                    <a:pt x="201" y="3454"/>
                    <a:pt x="134" y="4654"/>
                  </a:cubicBezTo>
                  <a:cubicBezTo>
                    <a:pt x="1" y="7223"/>
                    <a:pt x="2069" y="9458"/>
                    <a:pt x="4537" y="9892"/>
                  </a:cubicBezTo>
                  <a:cubicBezTo>
                    <a:pt x="5371" y="10058"/>
                    <a:pt x="6238" y="10058"/>
                    <a:pt x="7106" y="10092"/>
                  </a:cubicBezTo>
                  <a:cubicBezTo>
                    <a:pt x="8140" y="10125"/>
                    <a:pt x="9140" y="10158"/>
                    <a:pt x="10175" y="10192"/>
                  </a:cubicBezTo>
                  <a:cubicBezTo>
                    <a:pt x="12243" y="10225"/>
                    <a:pt x="14344" y="10258"/>
                    <a:pt x="16446" y="10292"/>
                  </a:cubicBezTo>
                  <a:cubicBezTo>
                    <a:pt x="20348" y="10325"/>
                    <a:pt x="24251" y="10325"/>
                    <a:pt x="28154" y="10325"/>
                  </a:cubicBezTo>
                  <a:cubicBezTo>
                    <a:pt x="31757" y="10325"/>
                    <a:pt x="35426" y="10292"/>
                    <a:pt x="39028" y="9892"/>
                  </a:cubicBezTo>
                  <a:cubicBezTo>
                    <a:pt x="40329" y="9758"/>
                    <a:pt x="41630" y="9625"/>
                    <a:pt x="42764" y="8824"/>
                  </a:cubicBezTo>
                  <a:cubicBezTo>
                    <a:pt x="43698" y="8157"/>
                    <a:pt x="44366" y="7223"/>
                    <a:pt x="44799" y="6156"/>
                  </a:cubicBezTo>
                  <a:cubicBezTo>
                    <a:pt x="45566" y="4087"/>
                    <a:pt x="44933" y="1586"/>
                    <a:pt x="42831" y="585"/>
                  </a:cubicBezTo>
                  <a:cubicBezTo>
                    <a:pt x="42256" y="312"/>
                    <a:pt x="41681" y="177"/>
                    <a:pt x="41056" y="80"/>
                  </a:cubicBezTo>
                  <a:lnTo>
                    <a:pt x="41056" y="80"/>
                  </a:lnTo>
                  <a:cubicBezTo>
                    <a:pt x="40998" y="61"/>
                    <a:pt x="40934" y="51"/>
                    <a:pt x="40863" y="51"/>
                  </a:cubicBezTo>
                  <a:cubicBezTo>
                    <a:pt x="40843" y="49"/>
                    <a:pt x="40823" y="48"/>
                    <a:pt x="40804" y="48"/>
                  </a:cubicBezTo>
                  <a:cubicBezTo>
                    <a:pt x="40784" y="48"/>
                    <a:pt x="40765" y="49"/>
                    <a:pt x="40747" y="51"/>
                  </a:cubicBezTo>
                  <a:lnTo>
                    <a:pt x="40747" y="51"/>
                  </a:lnTo>
                  <a:cubicBezTo>
                    <a:pt x="34803" y="52"/>
                    <a:pt x="28845" y="110"/>
                    <a:pt x="22882" y="110"/>
                  </a:cubicBezTo>
                  <a:cubicBezTo>
                    <a:pt x="19881" y="110"/>
                    <a:pt x="16879" y="96"/>
                    <a:pt x="13877" y="51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904;p29">
              <a:extLst>
                <a:ext uri="{FF2B5EF4-FFF2-40B4-BE49-F238E27FC236}">
                  <a16:creationId xmlns:a16="http://schemas.microsoft.com/office/drawing/2014/main" id="{7E34FBC8-4010-8418-1710-E7FC8F581654}"/>
                </a:ext>
              </a:extLst>
            </p:cNvPr>
            <p:cNvSpPr/>
            <p:nvPr/>
          </p:nvSpPr>
          <p:spPr>
            <a:xfrm rot="10800000">
              <a:off x="3899137" y="27907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905;p29">
              <a:extLst>
                <a:ext uri="{FF2B5EF4-FFF2-40B4-BE49-F238E27FC236}">
                  <a16:creationId xmlns:a16="http://schemas.microsoft.com/office/drawing/2014/main" id="{F7704631-7BDA-D9E9-ACD4-EB077ACB97A3}"/>
                </a:ext>
              </a:extLst>
            </p:cNvPr>
            <p:cNvSpPr/>
            <p:nvPr/>
          </p:nvSpPr>
          <p:spPr>
            <a:xfrm rot="10800000">
              <a:off x="3926315" y="27751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906;p29">
              <a:extLst>
                <a:ext uri="{FF2B5EF4-FFF2-40B4-BE49-F238E27FC236}">
                  <a16:creationId xmlns:a16="http://schemas.microsoft.com/office/drawing/2014/main" id="{92A73A90-DE99-D7B7-BF25-C7079CD5CAC4}"/>
                </a:ext>
              </a:extLst>
            </p:cNvPr>
            <p:cNvSpPr/>
            <p:nvPr/>
          </p:nvSpPr>
          <p:spPr>
            <a:xfrm rot="10800000">
              <a:off x="3899137" y="30479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907;p29">
              <a:extLst>
                <a:ext uri="{FF2B5EF4-FFF2-40B4-BE49-F238E27FC236}">
                  <a16:creationId xmlns:a16="http://schemas.microsoft.com/office/drawing/2014/main" id="{3CAA7F80-F51C-A591-DDE9-15E0AB19A4E1}"/>
                </a:ext>
              </a:extLst>
            </p:cNvPr>
            <p:cNvSpPr/>
            <p:nvPr/>
          </p:nvSpPr>
          <p:spPr>
            <a:xfrm rot="10800000">
              <a:off x="3926315" y="30323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908;p29">
              <a:extLst>
                <a:ext uri="{FF2B5EF4-FFF2-40B4-BE49-F238E27FC236}">
                  <a16:creationId xmlns:a16="http://schemas.microsoft.com/office/drawing/2014/main" id="{CE1AE9D9-301E-8677-320D-7308045B1527}"/>
                </a:ext>
              </a:extLst>
            </p:cNvPr>
            <p:cNvSpPr/>
            <p:nvPr/>
          </p:nvSpPr>
          <p:spPr>
            <a:xfrm rot="10800000">
              <a:off x="3899137" y="3309896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rgbClr val="E0B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909;p29">
              <a:extLst>
                <a:ext uri="{FF2B5EF4-FFF2-40B4-BE49-F238E27FC236}">
                  <a16:creationId xmlns:a16="http://schemas.microsoft.com/office/drawing/2014/main" id="{F21232DD-E742-E7E5-580A-56431FD8E94F}"/>
                </a:ext>
              </a:extLst>
            </p:cNvPr>
            <p:cNvSpPr/>
            <p:nvPr/>
          </p:nvSpPr>
          <p:spPr>
            <a:xfrm rot="10800000">
              <a:off x="3926315" y="3294269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910;p29">
              <a:extLst>
                <a:ext uri="{FF2B5EF4-FFF2-40B4-BE49-F238E27FC236}">
                  <a16:creationId xmlns:a16="http://schemas.microsoft.com/office/drawing/2014/main" id="{EDC66908-4993-8C79-6752-D1A5FCC89502}"/>
                </a:ext>
              </a:extLst>
            </p:cNvPr>
            <p:cNvSpPr/>
            <p:nvPr/>
          </p:nvSpPr>
          <p:spPr>
            <a:xfrm rot="10800000">
              <a:off x="3899137" y="3567071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911;p29">
              <a:extLst>
                <a:ext uri="{FF2B5EF4-FFF2-40B4-BE49-F238E27FC236}">
                  <a16:creationId xmlns:a16="http://schemas.microsoft.com/office/drawing/2014/main" id="{6A2146D1-8F04-9572-F495-B2CA9B88F549}"/>
                </a:ext>
              </a:extLst>
            </p:cNvPr>
            <p:cNvSpPr/>
            <p:nvPr/>
          </p:nvSpPr>
          <p:spPr>
            <a:xfrm rot="10800000">
              <a:off x="3926315" y="3551444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912;p29">
              <a:extLst>
                <a:ext uri="{FF2B5EF4-FFF2-40B4-BE49-F238E27FC236}">
                  <a16:creationId xmlns:a16="http://schemas.microsoft.com/office/drawing/2014/main" id="{FB862BEE-746E-1DBA-08F1-4B71CEB3AB6F}"/>
                </a:ext>
              </a:extLst>
            </p:cNvPr>
            <p:cNvSpPr/>
            <p:nvPr/>
          </p:nvSpPr>
          <p:spPr>
            <a:xfrm rot="10800000">
              <a:off x="3899137" y="3824259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913;p29">
              <a:extLst>
                <a:ext uri="{FF2B5EF4-FFF2-40B4-BE49-F238E27FC236}">
                  <a16:creationId xmlns:a16="http://schemas.microsoft.com/office/drawing/2014/main" id="{5EE34C14-14F1-D739-2DC1-2C7796AF9DF1}"/>
                </a:ext>
              </a:extLst>
            </p:cNvPr>
            <p:cNvSpPr/>
            <p:nvPr/>
          </p:nvSpPr>
          <p:spPr>
            <a:xfrm rot="10800000">
              <a:off x="3926315" y="3808632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914;p29">
              <a:extLst>
                <a:ext uri="{FF2B5EF4-FFF2-40B4-BE49-F238E27FC236}">
                  <a16:creationId xmlns:a16="http://schemas.microsoft.com/office/drawing/2014/main" id="{D846421F-9353-49A2-4517-3253E7B455F5}"/>
                </a:ext>
              </a:extLst>
            </p:cNvPr>
            <p:cNvSpPr/>
            <p:nvPr/>
          </p:nvSpPr>
          <p:spPr>
            <a:xfrm rot="10800000">
              <a:off x="3899137" y="4086184"/>
              <a:ext cx="1339828" cy="265363"/>
            </a:xfrm>
            <a:custGeom>
              <a:avLst/>
              <a:gdLst/>
              <a:ahLst/>
              <a:cxnLst/>
              <a:rect l="l" t="t" r="r" b="b"/>
              <a:pathLst>
                <a:path w="47668" h="9441" extrusionOk="0">
                  <a:moveTo>
                    <a:pt x="41997" y="301"/>
                  </a:moveTo>
                  <a:lnTo>
                    <a:pt x="15678" y="301"/>
                  </a:lnTo>
                  <a:cubicBezTo>
                    <a:pt x="13143" y="301"/>
                    <a:pt x="6572" y="1"/>
                    <a:pt x="4370" y="935"/>
                  </a:cubicBezTo>
                  <a:cubicBezTo>
                    <a:pt x="0" y="2803"/>
                    <a:pt x="1668" y="8841"/>
                    <a:pt x="6572" y="9074"/>
                  </a:cubicBezTo>
                  <a:cubicBezTo>
                    <a:pt x="13610" y="9441"/>
                    <a:pt x="22550" y="9408"/>
                    <a:pt x="29155" y="9408"/>
                  </a:cubicBezTo>
                  <a:cubicBezTo>
                    <a:pt x="32590" y="9408"/>
                    <a:pt x="38161" y="9341"/>
                    <a:pt x="41697" y="8774"/>
                  </a:cubicBezTo>
                  <a:cubicBezTo>
                    <a:pt x="46133" y="8073"/>
                    <a:pt x="47668" y="935"/>
                    <a:pt x="4199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915;p29">
              <a:extLst>
                <a:ext uri="{FF2B5EF4-FFF2-40B4-BE49-F238E27FC236}">
                  <a16:creationId xmlns:a16="http://schemas.microsoft.com/office/drawing/2014/main" id="{E14BC8DC-6FE9-BF27-E92B-5BEC34784713}"/>
                </a:ext>
              </a:extLst>
            </p:cNvPr>
            <p:cNvSpPr/>
            <p:nvPr/>
          </p:nvSpPr>
          <p:spPr>
            <a:xfrm rot="10800000">
              <a:off x="3926315" y="4070557"/>
              <a:ext cx="1280774" cy="290856"/>
            </a:xfrm>
            <a:custGeom>
              <a:avLst/>
              <a:gdLst/>
              <a:ahLst/>
              <a:cxnLst/>
              <a:rect l="l" t="t" r="r" b="b"/>
              <a:pathLst>
                <a:path w="45567" h="10348" extrusionOk="0">
                  <a:moveTo>
                    <a:pt x="9658" y="1171"/>
                  </a:moveTo>
                  <a:cubicBezTo>
                    <a:pt x="10870" y="1171"/>
                    <a:pt x="12083" y="1205"/>
                    <a:pt x="13277" y="1219"/>
                  </a:cubicBezTo>
                  <a:cubicBezTo>
                    <a:pt x="16506" y="1272"/>
                    <a:pt x="19745" y="1289"/>
                    <a:pt x="22989" y="1289"/>
                  </a:cubicBezTo>
                  <a:cubicBezTo>
                    <a:pt x="27855" y="1289"/>
                    <a:pt x="32731" y="1252"/>
                    <a:pt x="37594" y="1252"/>
                  </a:cubicBezTo>
                  <a:lnTo>
                    <a:pt x="40863" y="1252"/>
                  </a:lnTo>
                  <a:cubicBezTo>
                    <a:pt x="41897" y="1386"/>
                    <a:pt x="42931" y="1786"/>
                    <a:pt x="43498" y="2687"/>
                  </a:cubicBezTo>
                  <a:cubicBezTo>
                    <a:pt x="43965" y="3421"/>
                    <a:pt x="44032" y="4355"/>
                    <a:pt x="43832" y="5189"/>
                  </a:cubicBezTo>
                  <a:cubicBezTo>
                    <a:pt x="43632" y="6156"/>
                    <a:pt x="43131" y="6990"/>
                    <a:pt x="42398" y="7624"/>
                  </a:cubicBezTo>
                  <a:cubicBezTo>
                    <a:pt x="41530" y="8424"/>
                    <a:pt x="40429" y="8591"/>
                    <a:pt x="39329" y="8724"/>
                  </a:cubicBezTo>
                  <a:cubicBezTo>
                    <a:pt x="35926" y="9091"/>
                    <a:pt x="32490" y="9158"/>
                    <a:pt x="29088" y="9158"/>
                  </a:cubicBezTo>
                  <a:cubicBezTo>
                    <a:pt x="27909" y="9169"/>
                    <a:pt x="26731" y="9173"/>
                    <a:pt x="25551" y="9173"/>
                  </a:cubicBezTo>
                  <a:cubicBezTo>
                    <a:pt x="23191" y="9173"/>
                    <a:pt x="20827" y="9158"/>
                    <a:pt x="18447" y="9158"/>
                  </a:cubicBezTo>
                  <a:cubicBezTo>
                    <a:pt x="14644" y="9125"/>
                    <a:pt x="10842" y="9058"/>
                    <a:pt x="7039" y="8925"/>
                  </a:cubicBezTo>
                  <a:cubicBezTo>
                    <a:pt x="5605" y="8858"/>
                    <a:pt x="4237" y="8891"/>
                    <a:pt x="3036" y="8057"/>
                  </a:cubicBezTo>
                  <a:cubicBezTo>
                    <a:pt x="2169" y="7457"/>
                    <a:pt x="1535" y="6523"/>
                    <a:pt x="1368" y="5489"/>
                  </a:cubicBezTo>
                  <a:cubicBezTo>
                    <a:pt x="1168" y="4521"/>
                    <a:pt x="1435" y="3487"/>
                    <a:pt x="2102" y="2787"/>
                  </a:cubicBezTo>
                  <a:cubicBezTo>
                    <a:pt x="2869" y="1953"/>
                    <a:pt x="3903" y="1619"/>
                    <a:pt x="5004" y="1453"/>
                  </a:cubicBezTo>
                  <a:cubicBezTo>
                    <a:pt x="6527" y="1227"/>
                    <a:pt x="8092" y="1171"/>
                    <a:pt x="9658" y="1171"/>
                  </a:cubicBezTo>
                  <a:close/>
                  <a:moveTo>
                    <a:pt x="9884" y="0"/>
                  </a:moveTo>
                  <a:cubicBezTo>
                    <a:pt x="8285" y="0"/>
                    <a:pt x="6685" y="52"/>
                    <a:pt x="5104" y="252"/>
                  </a:cubicBezTo>
                  <a:cubicBezTo>
                    <a:pt x="3870" y="419"/>
                    <a:pt x="2703" y="719"/>
                    <a:pt x="1702" y="1519"/>
                  </a:cubicBezTo>
                  <a:cubicBezTo>
                    <a:pt x="768" y="2320"/>
                    <a:pt x="201" y="3454"/>
                    <a:pt x="134" y="4688"/>
                  </a:cubicBezTo>
                  <a:cubicBezTo>
                    <a:pt x="1" y="7257"/>
                    <a:pt x="2069" y="9458"/>
                    <a:pt x="4537" y="9925"/>
                  </a:cubicBezTo>
                  <a:cubicBezTo>
                    <a:pt x="5371" y="10059"/>
                    <a:pt x="6238" y="10059"/>
                    <a:pt x="7106" y="10092"/>
                  </a:cubicBezTo>
                  <a:cubicBezTo>
                    <a:pt x="8140" y="10126"/>
                    <a:pt x="9140" y="10159"/>
                    <a:pt x="10175" y="10192"/>
                  </a:cubicBezTo>
                  <a:cubicBezTo>
                    <a:pt x="12243" y="10259"/>
                    <a:pt x="14344" y="10292"/>
                    <a:pt x="16446" y="10292"/>
                  </a:cubicBezTo>
                  <a:cubicBezTo>
                    <a:pt x="18732" y="10331"/>
                    <a:pt x="21018" y="10348"/>
                    <a:pt x="23304" y="10348"/>
                  </a:cubicBezTo>
                  <a:cubicBezTo>
                    <a:pt x="24921" y="10348"/>
                    <a:pt x="26537" y="10339"/>
                    <a:pt x="28154" y="10326"/>
                  </a:cubicBezTo>
                  <a:cubicBezTo>
                    <a:pt x="31757" y="10326"/>
                    <a:pt x="35426" y="10292"/>
                    <a:pt x="39028" y="9925"/>
                  </a:cubicBezTo>
                  <a:cubicBezTo>
                    <a:pt x="40329" y="9759"/>
                    <a:pt x="41630" y="9625"/>
                    <a:pt x="42764" y="8858"/>
                  </a:cubicBezTo>
                  <a:cubicBezTo>
                    <a:pt x="43698" y="8191"/>
                    <a:pt x="44366" y="7257"/>
                    <a:pt x="44799" y="6156"/>
                  </a:cubicBezTo>
                  <a:cubicBezTo>
                    <a:pt x="45566" y="4088"/>
                    <a:pt x="44933" y="1619"/>
                    <a:pt x="42831" y="619"/>
                  </a:cubicBezTo>
                  <a:cubicBezTo>
                    <a:pt x="42242" y="339"/>
                    <a:pt x="41652" y="176"/>
                    <a:pt x="41009" y="100"/>
                  </a:cubicBezTo>
                  <a:lnTo>
                    <a:pt x="41009" y="100"/>
                  </a:lnTo>
                  <a:cubicBezTo>
                    <a:pt x="40964" y="90"/>
                    <a:pt x="40915" y="85"/>
                    <a:pt x="40863" y="85"/>
                  </a:cubicBezTo>
                  <a:cubicBezTo>
                    <a:pt x="40833" y="81"/>
                    <a:pt x="40804" y="79"/>
                    <a:pt x="40777" y="79"/>
                  </a:cubicBezTo>
                  <a:cubicBezTo>
                    <a:pt x="40748" y="79"/>
                    <a:pt x="40721" y="81"/>
                    <a:pt x="40695" y="85"/>
                  </a:cubicBezTo>
                  <a:lnTo>
                    <a:pt x="40695" y="85"/>
                  </a:lnTo>
                  <a:cubicBezTo>
                    <a:pt x="35367" y="86"/>
                    <a:pt x="30027" y="121"/>
                    <a:pt x="24683" y="121"/>
                  </a:cubicBezTo>
                  <a:cubicBezTo>
                    <a:pt x="21082" y="121"/>
                    <a:pt x="17480" y="105"/>
                    <a:pt x="13877" y="52"/>
                  </a:cubicBezTo>
                  <a:cubicBezTo>
                    <a:pt x="12556" y="36"/>
                    <a:pt x="11220" y="0"/>
                    <a:pt x="9884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" name="Google Shape;916;p29">
              <a:extLst>
                <a:ext uri="{FF2B5EF4-FFF2-40B4-BE49-F238E27FC236}">
                  <a16:creationId xmlns:a16="http://schemas.microsoft.com/office/drawing/2014/main" id="{E4F7FD80-4875-9352-BAAC-603C3AD4797E}"/>
                </a:ext>
              </a:extLst>
            </p:cNvPr>
            <p:cNvGrpSpPr/>
            <p:nvPr/>
          </p:nvGrpSpPr>
          <p:grpSpPr>
            <a:xfrm>
              <a:off x="4038775" y="2343982"/>
              <a:ext cx="100344" cy="1936668"/>
              <a:chOff x="4038775" y="2343982"/>
              <a:chExt cx="100344" cy="1936668"/>
            </a:xfrm>
          </p:grpSpPr>
          <p:grpSp>
            <p:nvGrpSpPr>
              <p:cNvPr id="798" name="Google Shape;917;p29">
                <a:extLst>
                  <a:ext uri="{FF2B5EF4-FFF2-40B4-BE49-F238E27FC236}">
                    <a16:creationId xmlns:a16="http://schemas.microsoft.com/office/drawing/2014/main" id="{B0369B61-C111-E8B7-3AD5-0502B03E3590}"/>
                  </a:ext>
                </a:extLst>
              </p:cNvPr>
              <p:cNvGrpSpPr/>
              <p:nvPr/>
            </p:nvGrpSpPr>
            <p:grpSpPr>
              <a:xfrm>
                <a:off x="4038775" y="2343982"/>
                <a:ext cx="100344" cy="1667568"/>
                <a:chOff x="4305475" y="2191582"/>
                <a:chExt cx="100344" cy="1667568"/>
              </a:xfrm>
            </p:grpSpPr>
            <p:sp>
              <p:nvSpPr>
                <p:cNvPr id="800" name="Google Shape;918;p29">
                  <a:extLst>
                    <a:ext uri="{FF2B5EF4-FFF2-40B4-BE49-F238E27FC236}">
                      <a16:creationId xmlns:a16="http://schemas.microsoft.com/office/drawing/2014/main" id="{1165ED9B-BD2D-98AC-F7BC-B891EFFE944F}"/>
                    </a:ext>
                  </a:extLst>
                </p:cNvPr>
                <p:cNvSpPr/>
                <p:nvPr/>
              </p:nvSpPr>
              <p:spPr>
                <a:xfrm>
                  <a:off x="4316718" y="32250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919;p29">
                  <a:extLst>
                    <a:ext uri="{FF2B5EF4-FFF2-40B4-BE49-F238E27FC236}">
                      <a16:creationId xmlns:a16="http://schemas.microsoft.com/office/drawing/2014/main" id="{B9A178CF-5063-748A-C012-81B71B95E8E8}"/>
                    </a:ext>
                  </a:extLst>
                </p:cNvPr>
                <p:cNvSpPr/>
                <p:nvPr/>
              </p:nvSpPr>
              <p:spPr>
                <a:xfrm>
                  <a:off x="4316718" y="3480385"/>
                  <a:ext cx="75019" cy="117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4168" extrusionOk="0">
                      <a:moveTo>
                        <a:pt x="2019" y="0"/>
                      </a:moveTo>
                      <a:cubicBezTo>
                        <a:pt x="1736" y="0"/>
                        <a:pt x="1447" y="68"/>
                        <a:pt x="1168" y="198"/>
                      </a:cubicBezTo>
                      <a:cubicBezTo>
                        <a:pt x="668" y="465"/>
                        <a:pt x="301" y="965"/>
                        <a:pt x="167" y="1466"/>
                      </a:cubicBezTo>
                      <a:cubicBezTo>
                        <a:pt x="1" y="2000"/>
                        <a:pt x="34" y="2500"/>
                        <a:pt x="134" y="2934"/>
                      </a:cubicBezTo>
                      <a:cubicBezTo>
                        <a:pt x="267" y="3367"/>
                        <a:pt x="468" y="3801"/>
                        <a:pt x="868" y="4168"/>
                      </a:cubicBezTo>
                      <a:cubicBezTo>
                        <a:pt x="1135" y="3701"/>
                        <a:pt x="1268" y="3300"/>
                        <a:pt x="1368" y="2934"/>
                      </a:cubicBezTo>
                      <a:lnTo>
                        <a:pt x="1668" y="1933"/>
                      </a:lnTo>
                      <a:cubicBezTo>
                        <a:pt x="1735" y="1633"/>
                        <a:pt x="1802" y="1432"/>
                        <a:pt x="1969" y="1132"/>
                      </a:cubicBezTo>
                      <a:cubicBezTo>
                        <a:pt x="2102" y="865"/>
                        <a:pt x="2336" y="565"/>
                        <a:pt x="2669" y="132"/>
                      </a:cubicBezTo>
                      <a:cubicBezTo>
                        <a:pt x="2462" y="43"/>
                        <a:pt x="2243" y="0"/>
                        <a:pt x="20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920;p29">
                  <a:extLst>
                    <a:ext uri="{FF2B5EF4-FFF2-40B4-BE49-F238E27FC236}">
                      <a16:creationId xmlns:a16="http://schemas.microsoft.com/office/drawing/2014/main" id="{1CD6E54C-AEEF-CF90-76F4-26A9A9A6E729}"/>
                    </a:ext>
                  </a:extLst>
                </p:cNvPr>
                <p:cNvSpPr/>
                <p:nvPr/>
              </p:nvSpPr>
              <p:spPr>
                <a:xfrm>
                  <a:off x="4305475" y="3736123"/>
                  <a:ext cx="86262" cy="123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4377" extrusionOk="0">
                      <a:moveTo>
                        <a:pt x="1992" y="1"/>
                      </a:moveTo>
                      <a:cubicBezTo>
                        <a:pt x="1822" y="1"/>
                        <a:pt x="1647" y="24"/>
                        <a:pt x="1468" y="73"/>
                      </a:cubicBezTo>
                      <a:cubicBezTo>
                        <a:pt x="1168" y="173"/>
                        <a:pt x="868" y="374"/>
                        <a:pt x="634" y="607"/>
                      </a:cubicBezTo>
                      <a:cubicBezTo>
                        <a:pt x="434" y="841"/>
                        <a:pt x="234" y="1141"/>
                        <a:pt x="167" y="1441"/>
                      </a:cubicBezTo>
                      <a:cubicBezTo>
                        <a:pt x="0" y="2008"/>
                        <a:pt x="34" y="2542"/>
                        <a:pt x="134" y="3009"/>
                      </a:cubicBezTo>
                      <a:cubicBezTo>
                        <a:pt x="267" y="3509"/>
                        <a:pt x="501" y="3943"/>
                        <a:pt x="868" y="4376"/>
                      </a:cubicBezTo>
                      <a:cubicBezTo>
                        <a:pt x="1134" y="3876"/>
                        <a:pt x="1268" y="3409"/>
                        <a:pt x="1368" y="3009"/>
                      </a:cubicBezTo>
                      <a:cubicBezTo>
                        <a:pt x="1501" y="2575"/>
                        <a:pt x="1568" y="2208"/>
                        <a:pt x="1668" y="1908"/>
                      </a:cubicBezTo>
                      <a:cubicBezTo>
                        <a:pt x="1768" y="1608"/>
                        <a:pt x="1835" y="1408"/>
                        <a:pt x="2035" y="1174"/>
                      </a:cubicBezTo>
                      <a:cubicBezTo>
                        <a:pt x="2235" y="907"/>
                        <a:pt x="2635" y="674"/>
                        <a:pt x="3069" y="340"/>
                      </a:cubicBezTo>
                      <a:cubicBezTo>
                        <a:pt x="2764" y="129"/>
                        <a:pt x="2394" y="1"/>
                        <a:pt x="19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921;p29">
                  <a:extLst>
                    <a:ext uri="{FF2B5EF4-FFF2-40B4-BE49-F238E27FC236}">
                      <a16:creationId xmlns:a16="http://schemas.microsoft.com/office/drawing/2014/main" id="{B39266A5-C6FB-C6F4-4531-4E990F3C5373}"/>
                    </a:ext>
                  </a:extLst>
                </p:cNvPr>
                <p:cNvSpPr/>
                <p:nvPr/>
              </p:nvSpPr>
              <p:spPr>
                <a:xfrm>
                  <a:off x="4316718" y="29678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922;p29">
                  <a:extLst>
                    <a:ext uri="{FF2B5EF4-FFF2-40B4-BE49-F238E27FC236}">
                      <a16:creationId xmlns:a16="http://schemas.microsoft.com/office/drawing/2014/main" id="{8F73FC0D-CFD7-79F5-AAD7-7783BAE3ABD8}"/>
                    </a:ext>
                  </a:extLst>
                </p:cNvPr>
                <p:cNvSpPr/>
                <p:nvPr/>
              </p:nvSpPr>
              <p:spPr>
                <a:xfrm>
                  <a:off x="4316718" y="2705944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923;p29">
                  <a:extLst>
                    <a:ext uri="{FF2B5EF4-FFF2-40B4-BE49-F238E27FC236}">
                      <a16:creationId xmlns:a16="http://schemas.microsoft.com/office/drawing/2014/main" id="{61315368-6E35-9D3A-3FF1-BBF36B722E26}"/>
                    </a:ext>
                  </a:extLst>
                </p:cNvPr>
                <p:cNvSpPr/>
                <p:nvPr/>
              </p:nvSpPr>
              <p:spPr>
                <a:xfrm>
                  <a:off x="4316718" y="2448769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924;p29">
                  <a:extLst>
                    <a:ext uri="{FF2B5EF4-FFF2-40B4-BE49-F238E27FC236}">
                      <a16:creationId xmlns:a16="http://schemas.microsoft.com/office/drawing/2014/main" id="{445511A8-C966-E1A7-641D-FCF8E54C9A01}"/>
                    </a:ext>
                  </a:extLst>
                </p:cNvPr>
                <p:cNvSpPr/>
                <p:nvPr/>
              </p:nvSpPr>
              <p:spPr>
                <a:xfrm>
                  <a:off x="4316718" y="2191582"/>
                  <a:ext cx="89101" cy="11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3945" extrusionOk="0">
                      <a:moveTo>
                        <a:pt x="2219" y="0"/>
                      </a:moveTo>
                      <a:cubicBezTo>
                        <a:pt x="2034" y="0"/>
                        <a:pt x="1849" y="26"/>
                        <a:pt x="1668" y="75"/>
                      </a:cubicBezTo>
                      <a:cubicBezTo>
                        <a:pt x="1168" y="208"/>
                        <a:pt x="668" y="608"/>
                        <a:pt x="401" y="1075"/>
                      </a:cubicBezTo>
                      <a:cubicBezTo>
                        <a:pt x="101" y="1576"/>
                        <a:pt x="1" y="2109"/>
                        <a:pt x="67" y="2610"/>
                      </a:cubicBezTo>
                      <a:cubicBezTo>
                        <a:pt x="134" y="3110"/>
                        <a:pt x="334" y="3577"/>
                        <a:pt x="701" y="3944"/>
                      </a:cubicBezTo>
                      <a:cubicBezTo>
                        <a:pt x="968" y="3477"/>
                        <a:pt x="1135" y="3077"/>
                        <a:pt x="1301" y="2743"/>
                      </a:cubicBezTo>
                      <a:cubicBezTo>
                        <a:pt x="1435" y="2410"/>
                        <a:pt x="1602" y="2109"/>
                        <a:pt x="1735" y="1876"/>
                      </a:cubicBezTo>
                      <a:cubicBezTo>
                        <a:pt x="1869" y="1642"/>
                        <a:pt x="2035" y="1409"/>
                        <a:pt x="2269" y="1142"/>
                      </a:cubicBezTo>
                      <a:cubicBezTo>
                        <a:pt x="2469" y="909"/>
                        <a:pt x="2769" y="642"/>
                        <a:pt x="3169" y="275"/>
                      </a:cubicBezTo>
                      <a:cubicBezTo>
                        <a:pt x="2871" y="83"/>
                        <a:pt x="2545" y="0"/>
                        <a:pt x="2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9" name="Google Shape;925;p29">
                <a:extLst>
                  <a:ext uri="{FF2B5EF4-FFF2-40B4-BE49-F238E27FC236}">
                    <a16:creationId xmlns:a16="http://schemas.microsoft.com/office/drawing/2014/main" id="{EC7EC625-4381-4910-B732-F41514F3FF61}"/>
                  </a:ext>
                </a:extLst>
              </p:cNvPr>
              <p:cNvSpPr/>
              <p:nvPr/>
            </p:nvSpPr>
            <p:spPr>
              <a:xfrm>
                <a:off x="4038775" y="4157623"/>
                <a:ext cx="86262" cy="123027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4377" extrusionOk="0">
                    <a:moveTo>
                      <a:pt x="1992" y="1"/>
                    </a:moveTo>
                    <a:cubicBezTo>
                      <a:pt x="1822" y="1"/>
                      <a:pt x="1647" y="24"/>
                      <a:pt x="1468" y="73"/>
                    </a:cubicBezTo>
                    <a:cubicBezTo>
                      <a:pt x="1168" y="173"/>
                      <a:pt x="868" y="374"/>
                      <a:pt x="634" y="607"/>
                    </a:cubicBezTo>
                    <a:cubicBezTo>
                      <a:pt x="434" y="841"/>
                      <a:pt x="234" y="1141"/>
                      <a:pt x="167" y="1441"/>
                    </a:cubicBezTo>
                    <a:cubicBezTo>
                      <a:pt x="0" y="2008"/>
                      <a:pt x="34" y="2542"/>
                      <a:pt x="134" y="3009"/>
                    </a:cubicBezTo>
                    <a:cubicBezTo>
                      <a:pt x="267" y="3509"/>
                      <a:pt x="501" y="3943"/>
                      <a:pt x="868" y="4376"/>
                    </a:cubicBezTo>
                    <a:cubicBezTo>
                      <a:pt x="1134" y="3876"/>
                      <a:pt x="1268" y="3409"/>
                      <a:pt x="1368" y="3009"/>
                    </a:cubicBezTo>
                    <a:cubicBezTo>
                      <a:pt x="1501" y="2575"/>
                      <a:pt x="1568" y="2208"/>
                      <a:pt x="1668" y="1908"/>
                    </a:cubicBezTo>
                    <a:cubicBezTo>
                      <a:pt x="1768" y="1608"/>
                      <a:pt x="1835" y="1408"/>
                      <a:pt x="2035" y="1174"/>
                    </a:cubicBezTo>
                    <a:cubicBezTo>
                      <a:pt x="2235" y="907"/>
                      <a:pt x="2635" y="674"/>
                      <a:pt x="3069" y="340"/>
                    </a:cubicBezTo>
                    <a:cubicBezTo>
                      <a:pt x="2764" y="129"/>
                      <a:pt x="2394" y="1"/>
                      <a:pt x="1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926;p29">
              <a:extLst>
                <a:ext uri="{FF2B5EF4-FFF2-40B4-BE49-F238E27FC236}">
                  <a16:creationId xmlns:a16="http://schemas.microsoft.com/office/drawing/2014/main" id="{991A8ABD-C558-17D0-E199-9EA331528C75}"/>
                </a:ext>
              </a:extLst>
            </p:cNvPr>
            <p:cNvSpPr/>
            <p:nvPr/>
          </p:nvSpPr>
          <p:spPr>
            <a:xfrm>
              <a:off x="3924088" y="4389250"/>
              <a:ext cx="1302836" cy="205982"/>
            </a:xfrm>
            <a:custGeom>
              <a:avLst/>
              <a:gdLst/>
              <a:ahLst/>
              <a:cxnLst/>
              <a:rect l="l" t="t" r="r" b="b"/>
              <a:pathLst>
                <a:path w="51911" h="8096" extrusionOk="0">
                  <a:moveTo>
                    <a:pt x="0" y="286"/>
                  </a:moveTo>
                  <a:lnTo>
                    <a:pt x="619" y="7906"/>
                  </a:lnTo>
                  <a:lnTo>
                    <a:pt x="6525" y="8049"/>
                  </a:lnTo>
                  <a:lnTo>
                    <a:pt x="15145" y="8049"/>
                  </a:lnTo>
                  <a:lnTo>
                    <a:pt x="21384" y="8001"/>
                  </a:lnTo>
                  <a:lnTo>
                    <a:pt x="28766" y="8096"/>
                  </a:lnTo>
                  <a:lnTo>
                    <a:pt x="37576" y="7811"/>
                  </a:lnTo>
                  <a:lnTo>
                    <a:pt x="44958" y="7287"/>
                  </a:lnTo>
                  <a:lnTo>
                    <a:pt x="51102" y="6715"/>
                  </a:lnTo>
                  <a:lnTo>
                    <a:pt x="51388" y="5953"/>
                  </a:lnTo>
                  <a:lnTo>
                    <a:pt x="519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" name="Google Shape;837;p51">
            <a:extLst>
              <a:ext uri="{FF2B5EF4-FFF2-40B4-BE49-F238E27FC236}">
                <a16:creationId xmlns:a16="http://schemas.microsoft.com/office/drawing/2014/main" id="{0E15260B-29DA-91E6-52F8-B36396632227}"/>
              </a:ext>
            </a:extLst>
          </p:cNvPr>
          <p:cNvSpPr txBox="1">
            <a:spLocks/>
          </p:cNvSpPr>
          <p:nvPr/>
        </p:nvSpPr>
        <p:spPr>
          <a:xfrm>
            <a:off x="556762" y="1133432"/>
            <a:ext cx="1130299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ppio One"/>
              <a:buNone/>
              <a:defRPr sz="2000" b="1" i="0" u="none" strike="noStrike" cap="none">
                <a:solidFill>
                  <a:schemeClr val="dk2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pPr marL="0" indent="0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SPRINTS</a:t>
            </a:r>
          </a:p>
        </p:txBody>
      </p:sp>
      <p:sp>
        <p:nvSpPr>
          <p:cNvPr id="844" name="Google Shape;344;p22">
            <a:extLst>
              <a:ext uri="{FF2B5EF4-FFF2-40B4-BE49-F238E27FC236}">
                <a16:creationId xmlns:a16="http://schemas.microsoft.com/office/drawing/2014/main" id="{08D442BC-9D68-2A74-CC4C-B612D9730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350" y="528544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SCRUM IMPLEMENTATION</a:t>
            </a:r>
            <a:endParaRPr dirty="0"/>
          </a:p>
        </p:txBody>
      </p:sp>
      <p:cxnSp>
        <p:nvCxnSpPr>
          <p:cNvPr id="852" name="Google Shape;288;p39">
            <a:extLst>
              <a:ext uri="{FF2B5EF4-FFF2-40B4-BE49-F238E27FC236}">
                <a16:creationId xmlns:a16="http://schemas.microsoft.com/office/drawing/2014/main" id="{B3EB912B-AEFF-8630-31BF-3245F70FC61A}"/>
              </a:ext>
            </a:extLst>
          </p:cNvPr>
          <p:cNvCxnSpPr>
            <a:cxnSpLocks/>
          </p:cNvCxnSpPr>
          <p:nvPr/>
        </p:nvCxnSpPr>
        <p:spPr>
          <a:xfrm>
            <a:off x="1938215" y="1029505"/>
            <a:ext cx="720578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456;p49">
            <a:extLst>
              <a:ext uri="{FF2B5EF4-FFF2-40B4-BE49-F238E27FC236}">
                <a16:creationId xmlns:a16="http://schemas.microsoft.com/office/drawing/2014/main" id="{D144D6AF-B33A-3B65-E838-DD0F1ECA3609}"/>
              </a:ext>
            </a:extLst>
          </p:cNvPr>
          <p:cNvSpPr txBox="1">
            <a:spLocks/>
          </p:cNvSpPr>
          <p:nvPr/>
        </p:nvSpPr>
        <p:spPr>
          <a:xfrm>
            <a:off x="2904600" y="1298643"/>
            <a:ext cx="2266839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5 (Weeks 10-11)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8" name="Google Shape;456;p49">
            <a:extLst>
              <a:ext uri="{FF2B5EF4-FFF2-40B4-BE49-F238E27FC236}">
                <a16:creationId xmlns:a16="http://schemas.microsoft.com/office/drawing/2014/main" id="{DBE9D16C-84DC-DBDF-DFE6-2EBC15E1EB52}"/>
              </a:ext>
            </a:extLst>
          </p:cNvPr>
          <p:cNvSpPr txBox="1">
            <a:spLocks/>
          </p:cNvSpPr>
          <p:nvPr/>
        </p:nvSpPr>
        <p:spPr>
          <a:xfrm>
            <a:off x="2904601" y="3677448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7 (Weeks 13)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9" name="Google Shape;456;p49">
            <a:extLst>
              <a:ext uri="{FF2B5EF4-FFF2-40B4-BE49-F238E27FC236}">
                <a16:creationId xmlns:a16="http://schemas.microsoft.com/office/drawing/2014/main" id="{865A0BAF-EDD9-AFF0-5A2E-D7F2CC029F1B}"/>
              </a:ext>
            </a:extLst>
          </p:cNvPr>
          <p:cNvSpPr txBox="1">
            <a:spLocks/>
          </p:cNvSpPr>
          <p:nvPr/>
        </p:nvSpPr>
        <p:spPr>
          <a:xfrm>
            <a:off x="2904601" y="2489311"/>
            <a:ext cx="2038880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345;p22">
            <a:extLst>
              <a:ext uri="{FF2B5EF4-FFF2-40B4-BE49-F238E27FC236}">
                <a16:creationId xmlns:a16="http://schemas.microsoft.com/office/drawing/2014/main" id="{74E9C03A-69EB-2A13-4BF4-6D6E9B74E2CD}"/>
              </a:ext>
            </a:extLst>
          </p:cNvPr>
          <p:cNvSpPr/>
          <p:nvPr/>
        </p:nvSpPr>
        <p:spPr>
          <a:xfrm flipH="1">
            <a:off x="2904601" y="1596581"/>
            <a:ext cx="5610923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Karla" pitchFamily="2" charset="77"/>
                <a:ea typeface="Roboto"/>
                <a:cs typeface="Roboto"/>
                <a:sym typeface="Roboto"/>
              </a:rPr>
              <a:t>Finalizing the platform for public beta launch and preparing documentation for project handoff. Office hours in local communities were established to answer resident queries.</a:t>
            </a:r>
          </a:p>
        </p:txBody>
      </p:sp>
      <p:sp>
        <p:nvSpPr>
          <p:cNvPr id="15" name="Google Shape;347;p22">
            <a:extLst>
              <a:ext uri="{FF2B5EF4-FFF2-40B4-BE49-F238E27FC236}">
                <a16:creationId xmlns:a16="http://schemas.microsoft.com/office/drawing/2014/main" id="{B83B4C47-25EE-B207-8642-2118D29998D8}"/>
              </a:ext>
            </a:extLst>
          </p:cNvPr>
          <p:cNvSpPr/>
          <p:nvPr/>
        </p:nvSpPr>
        <p:spPr>
          <a:xfrm flipH="1">
            <a:off x="2904601" y="3910058"/>
            <a:ext cx="5610923" cy="546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Karla" pitchFamily="2" charset="77"/>
                <a:ea typeface="Roboto"/>
                <a:cs typeface="Roboto"/>
                <a:sym typeface="Roboto"/>
              </a:rPr>
              <a:t>The project concluded with successful deployment of all planned deliverables. Operational documentation was finalized, and a knowledge transfer session was conducted for stakeholders.</a:t>
            </a:r>
          </a:p>
        </p:txBody>
      </p:sp>
      <p:sp>
        <p:nvSpPr>
          <p:cNvPr id="16" name="Google Shape;349;p22">
            <a:extLst>
              <a:ext uri="{FF2B5EF4-FFF2-40B4-BE49-F238E27FC236}">
                <a16:creationId xmlns:a16="http://schemas.microsoft.com/office/drawing/2014/main" id="{36EC7594-5553-3530-ED0B-15E8C8B71FCF}"/>
              </a:ext>
            </a:extLst>
          </p:cNvPr>
          <p:cNvSpPr/>
          <p:nvPr/>
        </p:nvSpPr>
        <p:spPr>
          <a:xfrm flipH="1">
            <a:off x="2196057" y="1596565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3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350;p22">
            <a:extLst>
              <a:ext uri="{FF2B5EF4-FFF2-40B4-BE49-F238E27FC236}">
                <a16:creationId xmlns:a16="http://schemas.microsoft.com/office/drawing/2014/main" id="{F4DE201D-0D65-EFBB-F512-24C9AA2EC4A9}"/>
              </a:ext>
            </a:extLst>
          </p:cNvPr>
          <p:cNvSpPr/>
          <p:nvPr/>
        </p:nvSpPr>
        <p:spPr>
          <a:xfrm flipH="1">
            <a:off x="2196057" y="2767144"/>
            <a:ext cx="547291" cy="546636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19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351;p22">
            <a:extLst>
              <a:ext uri="{FF2B5EF4-FFF2-40B4-BE49-F238E27FC236}">
                <a16:creationId xmlns:a16="http://schemas.microsoft.com/office/drawing/2014/main" id="{740DDA8D-BB2C-8848-35C7-71C20E6B65E4}"/>
              </a:ext>
            </a:extLst>
          </p:cNvPr>
          <p:cNvSpPr/>
          <p:nvPr/>
        </p:nvSpPr>
        <p:spPr>
          <a:xfrm flipH="1">
            <a:off x="2196057" y="3907855"/>
            <a:ext cx="547291" cy="546616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sz="19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347;p22">
            <a:extLst>
              <a:ext uri="{FF2B5EF4-FFF2-40B4-BE49-F238E27FC236}">
                <a16:creationId xmlns:a16="http://schemas.microsoft.com/office/drawing/2014/main" id="{8E46DA2C-2348-B85E-5237-4BDBCBDFD191}"/>
              </a:ext>
            </a:extLst>
          </p:cNvPr>
          <p:cNvSpPr/>
          <p:nvPr/>
        </p:nvSpPr>
        <p:spPr>
          <a:xfrm flipH="1">
            <a:off x="2904601" y="2703077"/>
            <a:ext cx="5610923" cy="7452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algn="just">
              <a:buSzPts val="1100"/>
            </a:pPr>
            <a:r>
              <a:rPr lang="en-US" sz="1200" dirty="0">
                <a:solidFill>
                  <a:srgbClr val="000000"/>
                </a:solidFill>
                <a:latin typeface="Karla" pitchFamily="2" charset="77"/>
                <a:ea typeface="Roboto"/>
                <a:cs typeface="Roboto"/>
                <a:sym typeface="Roboto"/>
              </a:rPr>
              <a:t>Comprehensive system testing and validation were completed. Feedback from public testing was incorporated into the design, enhancing the environmental mapping feature.</a:t>
            </a:r>
          </a:p>
          <a:p>
            <a:pPr algn="just">
              <a:buSzPts val="1100"/>
            </a:pPr>
            <a:endParaRPr lang="en-US" sz="1200" dirty="0">
              <a:solidFill>
                <a:srgbClr val="000000"/>
              </a:solidFill>
              <a:latin typeface="Karla" pitchFamily="2" charset="77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456;p49">
            <a:extLst>
              <a:ext uri="{FF2B5EF4-FFF2-40B4-BE49-F238E27FC236}">
                <a16:creationId xmlns:a16="http://schemas.microsoft.com/office/drawing/2014/main" id="{3ACB824C-ECFB-6C0C-C7DE-1E19369879D2}"/>
              </a:ext>
            </a:extLst>
          </p:cNvPr>
          <p:cNvSpPr txBox="1">
            <a:spLocks/>
          </p:cNvSpPr>
          <p:nvPr/>
        </p:nvSpPr>
        <p:spPr>
          <a:xfrm>
            <a:off x="2878310" y="2481614"/>
            <a:ext cx="2266839" cy="29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6 (Weeks 12)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8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1;p45">
            <a:extLst>
              <a:ext uri="{FF2B5EF4-FFF2-40B4-BE49-F238E27FC236}">
                <a16:creationId xmlns:a16="http://schemas.microsoft.com/office/drawing/2014/main" id="{B5EB4D3D-2244-7523-FE5D-DDD63312A2F1}"/>
              </a:ext>
            </a:extLst>
          </p:cNvPr>
          <p:cNvSpPr/>
          <p:nvPr/>
        </p:nvSpPr>
        <p:spPr>
          <a:xfrm>
            <a:off x="1125164" y="1679235"/>
            <a:ext cx="4956766" cy="2346992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262" y="3462829"/>
            <a:ext cx="918000" cy="76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81764" y="3666264"/>
            <a:ext cx="498105" cy="10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76" y="310780"/>
            <a:ext cx="905650" cy="612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EAA9F28-3658-5A3D-5DD6-539D943F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00" y="1863961"/>
            <a:ext cx="5030322" cy="1979650"/>
          </a:xfrm>
        </p:spPr>
        <p:txBody>
          <a:bodyPr/>
          <a:lstStyle/>
          <a:p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Product Owner - (Krishnavyas Desugari)</a:t>
            </a:r>
            <a:br>
              <a:rPr lang="en-US" sz="1800" b="1" dirty="0"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Project Manager - (Visnupiriyan Kumarraja)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Scrum Master - (Avinash Mandalapu)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Business Analyst - (Shinny Porwal)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Developer - (Doranaga Sainadh Vanama)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Developer - (Rithika Goud Pabathi)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Security Expert - (Shoaeb Nawab Shaik)</a:t>
            </a:r>
            <a:br>
              <a:rPr lang="en-US" sz="1800" dirty="0">
                <a:effectLst/>
                <a:latin typeface="Karla" pitchFamily="2" charset="77"/>
                <a:ea typeface="Aptos" panose="020B0004020202020204" pitchFamily="34" charset="0"/>
              </a:rPr>
            </a:br>
            <a:r>
              <a:rPr lang="en-US" sz="1800" b="1" dirty="0">
                <a:effectLst/>
                <a:latin typeface="Karla" pitchFamily="2" charset="77"/>
                <a:ea typeface="Aptos" panose="020B0004020202020204" pitchFamily="34" charset="0"/>
              </a:rPr>
              <a:t>Content Manager - (Vimalesh Boorle)</a:t>
            </a:r>
            <a:endParaRPr lang="en-US" dirty="0">
              <a:latin typeface="Karla" pitchFamily="2" charset="77"/>
            </a:endParaRPr>
          </a:p>
        </p:txBody>
      </p:sp>
      <p:cxnSp>
        <p:nvCxnSpPr>
          <p:cNvPr id="13" name="Google Shape;288;p39">
            <a:extLst>
              <a:ext uri="{FF2B5EF4-FFF2-40B4-BE49-F238E27FC236}">
                <a16:creationId xmlns:a16="http://schemas.microsoft.com/office/drawing/2014/main" id="{5B60086C-9153-12DA-0AF6-C5452460A887}"/>
              </a:ext>
            </a:extLst>
          </p:cNvPr>
          <p:cNvCxnSpPr>
            <a:cxnSpLocks/>
          </p:cNvCxnSpPr>
          <p:nvPr/>
        </p:nvCxnSpPr>
        <p:spPr>
          <a:xfrm>
            <a:off x="1166001" y="1679235"/>
            <a:ext cx="625293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44;p22">
            <a:extLst>
              <a:ext uri="{FF2B5EF4-FFF2-40B4-BE49-F238E27FC236}">
                <a16:creationId xmlns:a16="http://schemas.microsoft.com/office/drawing/2014/main" id="{2523B138-D3D5-C74A-42D3-4AECA02442CD}"/>
              </a:ext>
            </a:extLst>
          </p:cNvPr>
          <p:cNvSpPr txBox="1">
            <a:spLocks/>
          </p:cNvSpPr>
          <p:nvPr/>
        </p:nvSpPr>
        <p:spPr>
          <a:xfrm>
            <a:off x="1242080" y="1117273"/>
            <a:ext cx="6075424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600" dirty="0"/>
              <a:t>ROLES &amp; TEAM MEMBERS</a:t>
            </a:r>
            <a:endParaRPr lang="en-US" dirty="0"/>
          </a:p>
        </p:txBody>
      </p:sp>
      <p:pic>
        <p:nvPicPr>
          <p:cNvPr id="16" name="Google Shape;2031;p82">
            <a:extLst>
              <a:ext uri="{FF2B5EF4-FFF2-40B4-BE49-F238E27FC236}">
                <a16:creationId xmlns:a16="http://schemas.microsoft.com/office/drawing/2014/main" id="{B3DDE1A5-7CF7-5D61-1063-6270B0E359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837" b="14844"/>
          <a:stretch/>
        </p:blipFill>
        <p:spPr>
          <a:xfrm>
            <a:off x="6604745" y="3149455"/>
            <a:ext cx="3007351" cy="214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00;p40">
            <a:extLst>
              <a:ext uri="{FF2B5EF4-FFF2-40B4-BE49-F238E27FC236}">
                <a16:creationId xmlns:a16="http://schemas.microsoft.com/office/drawing/2014/main" id="{2F3B44E0-E1A2-A5CA-251F-48A40B6DF3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639" y="1601847"/>
            <a:ext cx="1298526" cy="9699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Google Shape;844;p56">
            <a:extLst>
              <a:ext uri="{FF2B5EF4-FFF2-40B4-BE49-F238E27FC236}">
                <a16:creationId xmlns:a16="http://schemas.microsoft.com/office/drawing/2014/main" id="{EC5FE62D-C6F2-8BA0-42C8-31749488A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322720"/>
              </p:ext>
            </p:extLst>
          </p:nvPr>
        </p:nvGraphicFramePr>
        <p:xfrm>
          <a:off x="1635174" y="1198157"/>
          <a:ext cx="5864455" cy="3196215"/>
        </p:xfrm>
        <a:graphic>
          <a:graphicData uri="http://schemas.openxmlformats.org/drawingml/2006/table">
            <a:tbl>
              <a:tblPr>
                <a:noFill/>
                <a:tableStyleId>{9F139CAD-7CCA-44DD-BEDE-5C725F8C1013}</a:tableStyleId>
              </a:tblPr>
              <a:tblGrid>
                <a:gridCol w="17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Project Outcomes</a:t>
                      </a:r>
                      <a:endParaRPr sz="12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2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/>
                        <a:t>Environmental Cleanup</a:t>
                      </a:r>
                      <a:endParaRPr sz="1200" b="1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5,333 parcels remediated, including homes, schools, parks, and daycares.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8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Application </a:t>
                      </a:r>
                      <a:br>
                        <a:rPr lang="en-US" sz="12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Features</a:t>
                      </a:r>
                      <a:endParaRPr sz="1200" b="1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Provides real-time updates on spill locations via Maps.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Monitors work progress by employees and vendors.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2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Workforce Development</a:t>
                      </a:r>
                      <a:endParaRPr sz="1200" b="1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Trained 70+ residents for environmental restoration tasks.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Sustainability</a:t>
                      </a:r>
                      <a:endParaRPr sz="1200" b="1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Transparent tools and processes for ongoing monitoring.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Karla" pitchFamily="2" charset="77"/>
                        </a:rPr>
                        <a:t>Clear documentation for regulatory oversight and community awareness</a:t>
                      </a:r>
                      <a:endParaRPr sz="1200" dirty="0">
                        <a:solidFill>
                          <a:schemeClr val="dk2"/>
                        </a:solidFill>
                        <a:latin typeface="Karla" pitchFamily="2" charset="77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11914"/>
                  </a:ext>
                </a:extLst>
              </a:tr>
            </a:tbl>
          </a:graphicData>
        </a:graphic>
      </p:graphicFrame>
      <p:sp>
        <p:nvSpPr>
          <p:cNvPr id="5" name="Google Shape;843;p56">
            <a:extLst>
              <a:ext uri="{FF2B5EF4-FFF2-40B4-BE49-F238E27FC236}">
                <a16:creationId xmlns:a16="http://schemas.microsoft.com/office/drawing/2014/main" id="{EC4B4ED1-2D0D-5FA7-023E-BA98E2078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6532" y="439071"/>
            <a:ext cx="3548748" cy="534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DELIVERABLES</a:t>
            </a:r>
          </a:p>
        </p:txBody>
      </p:sp>
      <p:cxnSp>
        <p:nvCxnSpPr>
          <p:cNvPr id="6" name="Google Shape;288;p39">
            <a:extLst>
              <a:ext uri="{FF2B5EF4-FFF2-40B4-BE49-F238E27FC236}">
                <a16:creationId xmlns:a16="http://schemas.microsoft.com/office/drawing/2014/main" id="{68035046-600B-9F66-D660-C1006F1E71E9}"/>
              </a:ext>
            </a:extLst>
          </p:cNvPr>
          <p:cNvCxnSpPr>
            <a:cxnSpLocks/>
          </p:cNvCxnSpPr>
          <p:nvPr/>
        </p:nvCxnSpPr>
        <p:spPr>
          <a:xfrm>
            <a:off x="0" y="1059985"/>
            <a:ext cx="649224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236;p37">
            <a:extLst>
              <a:ext uri="{FF2B5EF4-FFF2-40B4-BE49-F238E27FC236}">
                <a16:creationId xmlns:a16="http://schemas.microsoft.com/office/drawing/2014/main" id="{054704A2-7A12-EBCC-3F73-A83160227F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33" y="3631440"/>
            <a:ext cx="591129" cy="63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0;p32">
            <a:extLst>
              <a:ext uri="{FF2B5EF4-FFF2-40B4-BE49-F238E27FC236}">
                <a16:creationId xmlns:a16="http://schemas.microsoft.com/office/drawing/2014/main" id="{22150A63-7915-DACF-DD93-60E18186FA5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961976" y="3950525"/>
            <a:ext cx="624291" cy="61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9;p60">
            <a:extLst>
              <a:ext uri="{FF2B5EF4-FFF2-40B4-BE49-F238E27FC236}">
                <a16:creationId xmlns:a16="http://schemas.microsoft.com/office/drawing/2014/main" id="{92CA6407-D6AA-2EA0-C0D9-2AAE59942D4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33" y="363536"/>
            <a:ext cx="615094" cy="166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3"/>
          <p:cNvSpPr txBox="1">
            <a:spLocks noGrp="1"/>
          </p:cNvSpPr>
          <p:nvPr>
            <p:ph type="title"/>
          </p:nvPr>
        </p:nvSpPr>
        <p:spPr>
          <a:xfrm>
            <a:off x="1306789" y="557865"/>
            <a:ext cx="757785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AND VENDOR APPLICATION</a:t>
            </a:r>
          </a:p>
        </p:txBody>
      </p:sp>
      <p:grpSp>
        <p:nvGrpSpPr>
          <p:cNvPr id="1022" name="Google Shape;1022;p63"/>
          <p:cNvGrpSpPr/>
          <p:nvPr/>
        </p:nvGrpSpPr>
        <p:grpSpPr>
          <a:xfrm>
            <a:off x="1135688" y="1123216"/>
            <a:ext cx="1600041" cy="2590570"/>
            <a:chOff x="1391425" y="724350"/>
            <a:chExt cx="1973100" cy="3694800"/>
          </a:xfrm>
        </p:grpSpPr>
        <p:sp>
          <p:nvSpPr>
            <p:cNvPr id="1023" name="Google Shape;1023;p63"/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63"/>
            <p:cNvGrpSpPr/>
            <p:nvPr/>
          </p:nvGrpSpPr>
          <p:grpSpPr>
            <a:xfrm>
              <a:off x="2110198" y="941443"/>
              <a:ext cx="535604" cy="69286"/>
              <a:chOff x="-605260" y="963645"/>
              <a:chExt cx="535604" cy="69286"/>
            </a:xfrm>
          </p:grpSpPr>
          <p:sp>
            <p:nvSpPr>
              <p:cNvPr id="1025" name="Google Shape;1025;p63"/>
              <p:cNvSpPr/>
              <p:nvPr/>
            </p:nvSpPr>
            <p:spPr>
              <a:xfrm>
                <a:off x="-605260" y="963645"/>
                <a:ext cx="69286" cy="6928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20" y="0"/>
                    </a:moveTo>
                    <a:cubicBezTo>
                      <a:pt x="869" y="0"/>
                      <a:pt x="1095" y="151"/>
                      <a:pt x="1191" y="382"/>
                    </a:cubicBezTo>
                    <a:cubicBezTo>
                      <a:pt x="1287" y="614"/>
                      <a:pt x="1234" y="880"/>
                      <a:pt x="1057" y="1057"/>
                    </a:cubicBezTo>
                    <a:cubicBezTo>
                      <a:pt x="880" y="1234"/>
                      <a:pt x="614" y="1286"/>
                      <a:pt x="383" y="1190"/>
                    </a:cubicBezTo>
                    <a:cubicBezTo>
                      <a:pt x="151" y="1095"/>
                      <a:pt x="1" y="870"/>
                      <a:pt x="1" y="619"/>
                    </a:cubicBezTo>
                    <a:cubicBezTo>
                      <a:pt x="1" y="278"/>
                      <a:pt x="278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-468465" y="963645"/>
                <a:ext cx="398810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239" extrusionOk="0">
                    <a:moveTo>
                      <a:pt x="611" y="0"/>
                    </a:moveTo>
                    <a:lnTo>
                      <a:pt x="6797" y="0"/>
                    </a:lnTo>
                    <a:cubicBezTo>
                      <a:pt x="7136" y="6"/>
                      <a:pt x="7407" y="281"/>
                      <a:pt x="7407" y="619"/>
                    </a:cubicBezTo>
                    <a:cubicBezTo>
                      <a:pt x="7407" y="958"/>
                      <a:pt x="7136" y="1233"/>
                      <a:pt x="6797" y="1238"/>
                    </a:cubicBezTo>
                    <a:lnTo>
                      <a:pt x="611" y="1238"/>
                    </a:lnTo>
                    <a:cubicBezTo>
                      <a:pt x="272" y="1233"/>
                      <a:pt x="0" y="958"/>
                      <a:pt x="0" y="619"/>
                    </a:cubicBezTo>
                    <a:cubicBezTo>
                      <a:pt x="0" y="281"/>
                      <a:pt x="272" y="6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8" name="Google Shape;10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25" y="3851119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4" y="1396013"/>
            <a:ext cx="450763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17" y="4436680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4929" y="2760378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8;p63">
            <a:extLst>
              <a:ext uri="{FF2B5EF4-FFF2-40B4-BE49-F238E27FC236}">
                <a16:creationId xmlns:a16="http://schemas.microsoft.com/office/drawing/2014/main" id="{6285C295-C53F-34F8-77DF-499F12376C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786" y="3560838"/>
            <a:ext cx="843375" cy="9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29;p63">
            <a:extLst>
              <a:ext uri="{FF2B5EF4-FFF2-40B4-BE49-F238E27FC236}">
                <a16:creationId xmlns:a16="http://schemas.microsoft.com/office/drawing/2014/main" id="{0539271F-A65A-DB75-33B6-C52E399F02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935" y="4436680"/>
            <a:ext cx="961900" cy="6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30;p63">
            <a:extLst>
              <a:ext uri="{FF2B5EF4-FFF2-40B4-BE49-F238E27FC236}">
                <a16:creationId xmlns:a16="http://schemas.microsoft.com/office/drawing/2014/main" id="{D2C9FDF5-22D3-ACAA-44F3-DF09ECBC9B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199" y="4055615"/>
            <a:ext cx="1022275" cy="8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31;p63">
            <a:extLst>
              <a:ext uri="{FF2B5EF4-FFF2-40B4-BE49-F238E27FC236}">
                <a16:creationId xmlns:a16="http://schemas.microsoft.com/office/drawing/2014/main" id="{2DFE0532-0D03-1549-3725-388AF7D570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4758" y="4025822"/>
            <a:ext cx="1119713" cy="10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30;p75">
            <a:extLst>
              <a:ext uri="{FF2B5EF4-FFF2-40B4-BE49-F238E27FC236}">
                <a16:creationId xmlns:a16="http://schemas.microsoft.com/office/drawing/2014/main" id="{95E1ECA0-03D0-C09E-B0E3-8D694752E02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261" y="-12881"/>
            <a:ext cx="1119714" cy="140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6;p75">
            <a:extLst>
              <a:ext uri="{FF2B5EF4-FFF2-40B4-BE49-F238E27FC236}">
                <a16:creationId xmlns:a16="http://schemas.microsoft.com/office/drawing/2014/main" id="{48E22FFB-3E2D-49B4-2F13-E43ADF5E7A1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63660" y="3057467"/>
            <a:ext cx="1118159" cy="2029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22;p63">
            <a:extLst>
              <a:ext uri="{FF2B5EF4-FFF2-40B4-BE49-F238E27FC236}">
                <a16:creationId xmlns:a16="http://schemas.microsoft.com/office/drawing/2014/main" id="{881B4647-0BA6-92B3-DE89-D6C9304A2292}"/>
              </a:ext>
            </a:extLst>
          </p:cNvPr>
          <p:cNvGrpSpPr/>
          <p:nvPr/>
        </p:nvGrpSpPr>
        <p:grpSpPr>
          <a:xfrm>
            <a:off x="6781438" y="1115835"/>
            <a:ext cx="1600041" cy="2590570"/>
            <a:chOff x="1391425" y="724350"/>
            <a:chExt cx="1973100" cy="3694800"/>
          </a:xfrm>
        </p:grpSpPr>
        <p:sp>
          <p:nvSpPr>
            <p:cNvPr id="1002" name="Google Shape;1023;p63">
              <a:extLst>
                <a:ext uri="{FF2B5EF4-FFF2-40B4-BE49-F238E27FC236}">
                  <a16:creationId xmlns:a16="http://schemas.microsoft.com/office/drawing/2014/main" id="{F7E0EC99-646F-46C5-4733-855DE0E56754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3" name="Google Shape;1024;p63">
              <a:extLst>
                <a:ext uri="{FF2B5EF4-FFF2-40B4-BE49-F238E27FC236}">
                  <a16:creationId xmlns:a16="http://schemas.microsoft.com/office/drawing/2014/main" id="{F1201EF7-2718-FEB8-71BF-91680FB84A4C}"/>
                </a:ext>
              </a:extLst>
            </p:cNvPr>
            <p:cNvGrpSpPr/>
            <p:nvPr/>
          </p:nvGrpSpPr>
          <p:grpSpPr>
            <a:xfrm>
              <a:off x="2110198" y="941443"/>
              <a:ext cx="535604" cy="69286"/>
              <a:chOff x="-605260" y="963645"/>
              <a:chExt cx="535604" cy="69286"/>
            </a:xfrm>
          </p:grpSpPr>
          <p:sp>
            <p:nvSpPr>
              <p:cNvPr id="1004" name="Google Shape;1025;p63">
                <a:extLst>
                  <a:ext uri="{FF2B5EF4-FFF2-40B4-BE49-F238E27FC236}">
                    <a16:creationId xmlns:a16="http://schemas.microsoft.com/office/drawing/2014/main" id="{A1A46635-7118-4059-A303-401B6B9FBC91}"/>
                  </a:ext>
                </a:extLst>
              </p:cNvPr>
              <p:cNvSpPr/>
              <p:nvPr/>
            </p:nvSpPr>
            <p:spPr>
              <a:xfrm>
                <a:off x="-605260" y="963645"/>
                <a:ext cx="69286" cy="6928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20" y="0"/>
                    </a:moveTo>
                    <a:cubicBezTo>
                      <a:pt x="869" y="0"/>
                      <a:pt x="1095" y="151"/>
                      <a:pt x="1191" y="382"/>
                    </a:cubicBezTo>
                    <a:cubicBezTo>
                      <a:pt x="1287" y="614"/>
                      <a:pt x="1234" y="880"/>
                      <a:pt x="1057" y="1057"/>
                    </a:cubicBezTo>
                    <a:cubicBezTo>
                      <a:pt x="880" y="1234"/>
                      <a:pt x="614" y="1286"/>
                      <a:pt x="383" y="1190"/>
                    </a:cubicBezTo>
                    <a:cubicBezTo>
                      <a:pt x="151" y="1095"/>
                      <a:pt x="1" y="870"/>
                      <a:pt x="1" y="619"/>
                    </a:cubicBezTo>
                    <a:cubicBezTo>
                      <a:pt x="1" y="278"/>
                      <a:pt x="278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26;p63">
                <a:extLst>
                  <a:ext uri="{FF2B5EF4-FFF2-40B4-BE49-F238E27FC236}">
                    <a16:creationId xmlns:a16="http://schemas.microsoft.com/office/drawing/2014/main" id="{A29DA4EA-9D2A-963B-7939-92966E235D90}"/>
                  </a:ext>
                </a:extLst>
              </p:cNvPr>
              <p:cNvSpPr/>
              <p:nvPr/>
            </p:nvSpPr>
            <p:spPr>
              <a:xfrm>
                <a:off x="-468465" y="963645"/>
                <a:ext cx="398810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239" extrusionOk="0">
                    <a:moveTo>
                      <a:pt x="611" y="0"/>
                    </a:moveTo>
                    <a:lnTo>
                      <a:pt x="6797" y="0"/>
                    </a:lnTo>
                    <a:cubicBezTo>
                      <a:pt x="7136" y="6"/>
                      <a:pt x="7407" y="281"/>
                      <a:pt x="7407" y="619"/>
                    </a:cubicBezTo>
                    <a:cubicBezTo>
                      <a:pt x="7407" y="958"/>
                      <a:pt x="7136" y="1233"/>
                      <a:pt x="6797" y="1238"/>
                    </a:cubicBezTo>
                    <a:lnTo>
                      <a:pt x="611" y="1238"/>
                    </a:lnTo>
                    <a:cubicBezTo>
                      <a:pt x="272" y="1233"/>
                      <a:pt x="0" y="958"/>
                      <a:pt x="0" y="619"/>
                    </a:cubicBezTo>
                    <a:cubicBezTo>
                      <a:pt x="0" y="281"/>
                      <a:pt x="272" y="6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6" name="Google Shape;1022;p63">
            <a:extLst>
              <a:ext uri="{FF2B5EF4-FFF2-40B4-BE49-F238E27FC236}">
                <a16:creationId xmlns:a16="http://schemas.microsoft.com/office/drawing/2014/main" id="{D5896450-66E5-D733-0CD5-F713A4690B84}"/>
              </a:ext>
            </a:extLst>
          </p:cNvPr>
          <p:cNvGrpSpPr/>
          <p:nvPr/>
        </p:nvGrpSpPr>
        <p:grpSpPr>
          <a:xfrm>
            <a:off x="2970345" y="1135752"/>
            <a:ext cx="1600041" cy="2590570"/>
            <a:chOff x="1391425" y="724350"/>
            <a:chExt cx="1973100" cy="3694800"/>
          </a:xfrm>
        </p:grpSpPr>
        <p:sp>
          <p:nvSpPr>
            <p:cNvPr id="1007" name="Google Shape;1023;p63">
              <a:extLst>
                <a:ext uri="{FF2B5EF4-FFF2-40B4-BE49-F238E27FC236}">
                  <a16:creationId xmlns:a16="http://schemas.microsoft.com/office/drawing/2014/main" id="{67A79225-1FC3-BA55-3724-B26AB4CBF5C0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8" name="Google Shape;1024;p63">
              <a:extLst>
                <a:ext uri="{FF2B5EF4-FFF2-40B4-BE49-F238E27FC236}">
                  <a16:creationId xmlns:a16="http://schemas.microsoft.com/office/drawing/2014/main" id="{D0429425-E1F2-2048-6B4E-9DD6806A650D}"/>
                </a:ext>
              </a:extLst>
            </p:cNvPr>
            <p:cNvGrpSpPr/>
            <p:nvPr/>
          </p:nvGrpSpPr>
          <p:grpSpPr>
            <a:xfrm>
              <a:off x="2110198" y="941443"/>
              <a:ext cx="535604" cy="69286"/>
              <a:chOff x="-605260" y="963645"/>
              <a:chExt cx="535604" cy="69286"/>
            </a:xfrm>
          </p:grpSpPr>
          <p:sp>
            <p:nvSpPr>
              <p:cNvPr id="1009" name="Google Shape;1025;p63">
                <a:extLst>
                  <a:ext uri="{FF2B5EF4-FFF2-40B4-BE49-F238E27FC236}">
                    <a16:creationId xmlns:a16="http://schemas.microsoft.com/office/drawing/2014/main" id="{3EA9AF31-394F-814D-0088-941966514482}"/>
                  </a:ext>
                </a:extLst>
              </p:cNvPr>
              <p:cNvSpPr/>
              <p:nvPr/>
            </p:nvSpPr>
            <p:spPr>
              <a:xfrm>
                <a:off x="-605260" y="963645"/>
                <a:ext cx="69286" cy="6928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20" y="0"/>
                    </a:moveTo>
                    <a:cubicBezTo>
                      <a:pt x="869" y="0"/>
                      <a:pt x="1095" y="151"/>
                      <a:pt x="1191" y="382"/>
                    </a:cubicBezTo>
                    <a:cubicBezTo>
                      <a:pt x="1287" y="614"/>
                      <a:pt x="1234" y="880"/>
                      <a:pt x="1057" y="1057"/>
                    </a:cubicBezTo>
                    <a:cubicBezTo>
                      <a:pt x="880" y="1234"/>
                      <a:pt x="614" y="1286"/>
                      <a:pt x="383" y="1190"/>
                    </a:cubicBezTo>
                    <a:cubicBezTo>
                      <a:pt x="151" y="1095"/>
                      <a:pt x="1" y="870"/>
                      <a:pt x="1" y="619"/>
                    </a:cubicBezTo>
                    <a:cubicBezTo>
                      <a:pt x="1" y="278"/>
                      <a:pt x="278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26;p63">
                <a:extLst>
                  <a:ext uri="{FF2B5EF4-FFF2-40B4-BE49-F238E27FC236}">
                    <a16:creationId xmlns:a16="http://schemas.microsoft.com/office/drawing/2014/main" id="{8B2449C1-D620-4A26-6DE1-F740706549A1}"/>
                  </a:ext>
                </a:extLst>
              </p:cNvPr>
              <p:cNvSpPr/>
              <p:nvPr/>
            </p:nvSpPr>
            <p:spPr>
              <a:xfrm>
                <a:off x="-468465" y="963645"/>
                <a:ext cx="398810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239" extrusionOk="0">
                    <a:moveTo>
                      <a:pt x="611" y="0"/>
                    </a:moveTo>
                    <a:lnTo>
                      <a:pt x="6797" y="0"/>
                    </a:lnTo>
                    <a:cubicBezTo>
                      <a:pt x="7136" y="6"/>
                      <a:pt x="7407" y="281"/>
                      <a:pt x="7407" y="619"/>
                    </a:cubicBezTo>
                    <a:cubicBezTo>
                      <a:pt x="7407" y="958"/>
                      <a:pt x="7136" y="1233"/>
                      <a:pt x="6797" y="1238"/>
                    </a:cubicBezTo>
                    <a:lnTo>
                      <a:pt x="611" y="1238"/>
                    </a:lnTo>
                    <a:cubicBezTo>
                      <a:pt x="272" y="1233"/>
                      <a:pt x="0" y="958"/>
                      <a:pt x="0" y="619"/>
                    </a:cubicBezTo>
                    <a:cubicBezTo>
                      <a:pt x="0" y="281"/>
                      <a:pt x="272" y="6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1" name="Google Shape;1022;p63">
            <a:extLst>
              <a:ext uri="{FF2B5EF4-FFF2-40B4-BE49-F238E27FC236}">
                <a16:creationId xmlns:a16="http://schemas.microsoft.com/office/drawing/2014/main" id="{2DEA292B-1471-85F8-D399-96777CD4161E}"/>
              </a:ext>
            </a:extLst>
          </p:cNvPr>
          <p:cNvGrpSpPr/>
          <p:nvPr/>
        </p:nvGrpSpPr>
        <p:grpSpPr>
          <a:xfrm>
            <a:off x="4968524" y="1123216"/>
            <a:ext cx="1600041" cy="2590570"/>
            <a:chOff x="1391425" y="724350"/>
            <a:chExt cx="1973100" cy="3694800"/>
          </a:xfrm>
        </p:grpSpPr>
        <p:sp>
          <p:nvSpPr>
            <p:cNvPr id="1012" name="Google Shape;1023;p63">
              <a:extLst>
                <a:ext uri="{FF2B5EF4-FFF2-40B4-BE49-F238E27FC236}">
                  <a16:creationId xmlns:a16="http://schemas.microsoft.com/office/drawing/2014/main" id="{2595FAC3-86AA-6E3F-DB72-6F41CE3FE1EF}"/>
                </a:ext>
              </a:extLst>
            </p:cNvPr>
            <p:cNvSpPr/>
            <p:nvPr/>
          </p:nvSpPr>
          <p:spPr>
            <a:xfrm>
              <a:off x="1391425" y="724350"/>
              <a:ext cx="1973100" cy="369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3" name="Google Shape;1024;p63">
              <a:extLst>
                <a:ext uri="{FF2B5EF4-FFF2-40B4-BE49-F238E27FC236}">
                  <a16:creationId xmlns:a16="http://schemas.microsoft.com/office/drawing/2014/main" id="{A61029DF-B90F-0F0F-9DA1-C0F23D329243}"/>
                </a:ext>
              </a:extLst>
            </p:cNvPr>
            <p:cNvGrpSpPr/>
            <p:nvPr/>
          </p:nvGrpSpPr>
          <p:grpSpPr>
            <a:xfrm>
              <a:off x="2110198" y="941443"/>
              <a:ext cx="535604" cy="69286"/>
              <a:chOff x="-605260" y="963645"/>
              <a:chExt cx="535604" cy="69286"/>
            </a:xfrm>
          </p:grpSpPr>
          <p:sp>
            <p:nvSpPr>
              <p:cNvPr id="1014" name="Google Shape;1025;p63">
                <a:extLst>
                  <a:ext uri="{FF2B5EF4-FFF2-40B4-BE49-F238E27FC236}">
                    <a16:creationId xmlns:a16="http://schemas.microsoft.com/office/drawing/2014/main" id="{8E8F7DEF-1757-91F8-45B7-7623322E47CF}"/>
                  </a:ext>
                </a:extLst>
              </p:cNvPr>
              <p:cNvSpPr/>
              <p:nvPr/>
            </p:nvSpPr>
            <p:spPr>
              <a:xfrm>
                <a:off x="-605260" y="963645"/>
                <a:ext cx="69286" cy="6928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20" y="0"/>
                    </a:moveTo>
                    <a:cubicBezTo>
                      <a:pt x="869" y="0"/>
                      <a:pt x="1095" y="151"/>
                      <a:pt x="1191" y="382"/>
                    </a:cubicBezTo>
                    <a:cubicBezTo>
                      <a:pt x="1287" y="614"/>
                      <a:pt x="1234" y="880"/>
                      <a:pt x="1057" y="1057"/>
                    </a:cubicBezTo>
                    <a:cubicBezTo>
                      <a:pt x="880" y="1234"/>
                      <a:pt x="614" y="1286"/>
                      <a:pt x="383" y="1190"/>
                    </a:cubicBezTo>
                    <a:cubicBezTo>
                      <a:pt x="151" y="1095"/>
                      <a:pt x="1" y="870"/>
                      <a:pt x="1" y="619"/>
                    </a:cubicBezTo>
                    <a:cubicBezTo>
                      <a:pt x="1" y="278"/>
                      <a:pt x="278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26;p63">
                <a:extLst>
                  <a:ext uri="{FF2B5EF4-FFF2-40B4-BE49-F238E27FC236}">
                    <a16:creationId xmlns:a16="http://schemas.microsoft.com/office/drawing/2014/main" id="{BCE82AB3-19DA-4CCE-1B7D-3D4C88BF2BA6}"/>
                  </a:ext>
                </a:extLst>
              </p:cNvPr>
              <p:cNvSpPr/>
              <p:nvPr/>
            </p:nvSpPr>
            <p:spPr>
              <a:xfrm>
                <a:off x="-468465" y="963645"/>
                <a:ext cx="398810" cy="66702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239" extrusionOk="0">
                    <a:moveTo>
                      <a:pt x="611" y="0"/>
                    </a:moveTo>
                    <a:lnTo>
                      <a:pt x="6797" y="0"/>
                    </a:lnTo>
                    <a:cubicBezTo>
                      <a:pt x="7136" y="6"/>
                      <a:pt x="7407" y="281"/>
                      <a:pt x="7407" y="619"/>
                    </a:cubicBezTo>
                    <a:cubicBezTo>
                      <a:pt x="7407" y="958"/>
                      <a:pt x="7136" y="1233"/>
                      <a:pt x="6797" y="1238"/>
                    </a:cubicBezTo>
                    <a:lnTo>
                      <a:pt x="611" y="1238"/>
                    </a:lnTo>
                    <a:cubicBezTo>
                      <a:pt x="272" y="1233"/>
                      <a:pt x="0" y="958"/>
                      <a:pt x="0" y="619"/>
                    </a:cubicBezTo>
                    <a:cubicBezTo>
                      <a:pt x="0" y="281"/>
                      <a:pt x="272" y="6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16" name="Google Shape;288;p39">
            <a:extLst>
              <a:ext uri="{FF2B5EF4-FFF2-40B4-BE49-F238E27FC236}">
                <a16:creationId xmlns:a16="http://schemas.microsoft.com/office/drawing/2014/main" id="{FC4BA14B-2C74-C5DD-79B1-E711C29C6CB3}"/>
              </a:ext>
            </a:extLst>
          </p:cNvPr>
          <p:cNvCxnSpPr>
            <a:cxnSpLocks/>
          </p:cNvCxnSpPr>
          <p:nvPr/>
        </p:nvCxnSpPr>
        <p:spPr>
          <a:xfrm>
            <a:off x="1470660" y="998202"/>
            <a:ext cx="767334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9" name="Picture 1018" descr="A screenshot of a chat&#10;&#10;Description automatically generated">
            <a:extLst>
              <a:ext uri="{FF2B5EF4-FFF2-40B4-BE49-F238E27FC236}">
                <a16:creationId xmlns:a16="http://schemas.microsoft.com/office/drawing/2014/main" id="{A70D477B-FBC5-1180-5263-D18F12CDB4B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532" t="3495" r="12465" b="3866"/>
          <a:stretch/>
        </p:blipFill>
        <p:spPr>
          <a:xfrm>
            <a:off x="5094742" y="1221095"/>
            <a:ext cx="1293242" cy="2328750"/>
          </a:xfrm>
          <a:prstGeom prst="rect">
            <a:avLst/>
          </a:prstGeom>
        </p:spPr>
      </p:pic>
      <p:pic>
        <p:nvPicPr>
          <p:cNvPr id="1033" name="Picture 10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781AB-8E6B-AB62-1FDE-965F6D38F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913" t="1854" r="10672" b="4072"/>
          <a:stretch/>
        </p:blipFill>
        <p:spPr>
          <a:xfrm>
            <a:off x="1306789" y="1221095"/>
            <a:ext cx="1325324" cy="2312642"/>
          </a:xfrm>
          <a:prstGeom prst="rect">
            <a:avLst/>
          </a:prstGeom>
        </p:spPr>
      </p:pic>
      <p:pic>
        <p:nvPicPr>
          <p:cNvPr id="1035" name="Picture 1034" descr="A screen shot of a phone&#10;&#10;Description automatically generated">
            <a:extLst>
              <a:ext uri="{FF2B5EF4-FFF2-40B4-BE49-F238E27FC236}">
                <a16:creationId xmlns:a16="http://schemas.microsoft.com/office/drawing/2014/main" id="{22C60616-5164-7F35-2521-6C5265166A6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726" t="2477" r="9936" b="1979"/>
          <a:stretch/>
        </p:blipFill>
        <p:spPr>
          <a:xfrm>
            <a:off x="3096637" y="1221095"/>
            <a:ext cx="1327618" cy="2272874"/>
          </a:xfrm>
          <a:prstGeom prst="rect">
            <a:avLst/>
          </a:prstGeom>
        </p:spPr>
      </p:pic>
      <p:pic>
        <p:nvPicPr>
          <p:cNvPr id="1037" name="Picture 1036" descr="A screenshot of a phone&#10;&#10;Description automatically generated">
            <a:extLst>
              <a:ext uri="{FF2B5EF4-FFF2-40B4-BE49-F238E27FC236}">
                <a16:creationId xmlns:a16="http://schemas.microsoft.com/office/drawing/2014/main" id="{6DE39E4D-92B4-CC4C-73DF-B4728D9A4E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289" t="2694" r="10081" b="3232"/>
          <a:stretch/>
        </p:blipFill>
        <p:spPr>
          <a:xfrm>
            <a:off x="6978020" y="1248197"/>
            <a:ext cx="1160140" cy="2312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il Pollution Prevention Project Proposal by Slidesgo">
  <a:themeElements>
    <a:clrScheme name="Simple Light">
      <a:dk1>
        <a:srgbClr val="212F40"/>
      </a:dk1>
      <a:lt1>
        <a:srgbClr val="39474B"/>
      </a:lt1>
      <a:dk2>
        <a:srgbClr val="5A676D"/>
      </a:dk2>
      <a:lt2>
        <a:srgbClr val="A1A299"/>
      </a:lt2>
      <a:accent1>
        <a:srgbClr val="EDE8E5"/>
      </a:accent1>
      <a:accent2>
        <a:srgbClr val="FFFFFF"/>
      </a:accent2>
      <a:accent3>
        <a:srgbClr val="F3A92C"/>
      </a:accent3>
      <a:accent4>
        <a:srgbClr val="FFFFFF"/>
      </a:accent4>
      <a:accent5>
        <a:srgbClr val="FFFFFF"/>
      </a:accent5>
      <a:accent6>
        <a:srgbClr val="FFFFFF"/>
      </a:accent6>
      <a:hlink>
        <a:srgbClr val="5A67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716</Words>
  <Application>Microsoft Macintosh PowerPoint</Application>
  <PresentationFormat>On-screen Show (16:9)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Karla</vt:lpstr>
      <vt:lpstr>ADLaM Display</vt:lpstr>
      <vt:lpstr>Doppio One</vt:lpstr>
      <vt:lpstr>Roboto Condensed Light</vt:lpstr>
      <vt:lpstr>Open Sans</vt:lpstr>
      <vt:lpstr>Roboto</vt:lpstr>
      <vt:lpstr>Fira Sans Extra Condensed</vt:lpstr>
      <vt:lpstr>Arial</vt:lpstr>
      <vt:lpstr>Soil Pollution Prevention Project Proposal by Slidesgo</vt:lpstr>
      <vt:lpstr>Exide DTSC Clean-Up Project</vt:lpstr>
      <vt:lpstr>PROJECT OVERVIEW</vt:lpstr>
      <vt:lpstr>PROJECT GOALS</vt:lpstr>
      <vt:lpstr>Project Approach</vt:lpstr>
      <vt:lpstr>SCRUM IMPLEMENTATION</vt:lpstr>
      <vt:lpstr>SCRUM IMPLEMENTATION</vt:lpstr>
      <vt:lpstr>Product Owner - (Krishnavyas Desugari) Project Manager - (Visnupiriyan Kumarraja) Scrum Master - (Avinash Mandalapu) Business Analyst - (Shinny Porwal) Developer - (Doranaga Sainadh Vanama) Developer - (Rithika Goud Pabathi) Security Expert - (Shoaeb Nawab Shaik) Content Manager - (Vimalesh Boorle)</vt:lpstr>
      <vt:lpstr>DELIVERABLES</vt:lpstr>
      <vt:lpstr>USER AND VENDOR APPLICATION</vt:lpstr>
      <vt:lpstr>ADMIN INTERFACE</vt:lpstr>
      <vt:lpstr>ADMIN INTERFACE</vt:lpstr>
      <vt:lpstr>CHALLENGES AND SOLUTIONS</vt:lpstr>
      <vt:lpstr>Community Engagement</vt:lpstr>
      <vt:lpstr>Future Steps</vt:lpstr>
      <vt:lpstr>Conclusion</vt:lpstr>
      <vt:lpstr>Thanks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Visnupiriyan Kumarraja</cp:lastModifiedBy>
  <cp:revision>54</cp:revision>
  <dcterms:modified xsi:type="dcterms:W3CDTF">2024-12-13T02:33:15Z</dcterms:modified>
</cp:coreProperties>
</file>